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6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565786F-B342-4E4B-AEE3-0BBFF19539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3A54095-5FA2-4C93-B32D-76C7197BF1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E3913E78-E5A6-4C81-A5B4-40160DE3D6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5695D93E-E158-40FB-AD3C-B3F4FD5C7BE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FE370C2-C296-47FD-A499-FE443A6D63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DBCDD744-4402-4039-BB1B-461A80C3AC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7B1105-B1B8-48CC-97AA-622C0B88E5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24BB761-8B6B-491C-AFB1-628566C266E9}"/>
              </a:ext>
            </a:extLst>
          </p:cNvPr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E51B6AA3-A2F2-4252-BB06-CC0A73A42B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5755082-4C0D-443A-B95F-59276A9219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2DD40BA3-23BD-426B-900B-DB9B345E9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4B05BD14-371B-4B13-B635-F671550047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623B139-1D92-4310-9C81-A3E2B39CEB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F4DE877B-B1B3-4BBA-A527-6E203C1B8A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A27B1045-FA87-48C7-8CDB-8C21FDED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99B0E1F-1707-4627-84B0-B850EC73A7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AAE6453-B267-4809-8E56-91DD4716782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D5C5E0C3-9914-4E69-BEC3-A14AC54670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A108636-6C23-48C8-9E5A-7FBAAE3CAB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A83CF412-4663-42D9-B003-7E110E6ED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683837FA-2FCD-487E-AB48-C09DD695FD2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D904C43C-D6D0-4A3F-8C00-5705995BF4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7870277-0BDF-41C6-AF90-C3F21C1E3B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6CE046DD-36B1-4526-A9F4-44A39F448F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323CDB8C-6FA2-43AC-9913-DAA9A1ADC1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95C5807C-895F-4192-B791-B77AD1FD30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182473F-AF1D-4858-B710-4741E145AD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21AB8F75-2DDB-4B81-B104-66877EF8DE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0F070BE5-00B0-4835-AD3D-9786B8622F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41F1DAE8-C1D3-4462-BCEF-DD149AAE33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" name="Group 25">
            <a:extLst>
              <a:ext uri="{FF2B5EF4-FFF2-40B4-BE49-F238E27FC236}">
                <a16:creationId xmlns:a16="http://schemas.microsoft.com/office/drawing/2014/main" id="{90A0A084-BD08-409F-9CAE-1C33C2D18679}"/>
              </a:ext>
            </a:extLst>
          </p:cNvPr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94A5E682-E42C-482A-956B-396BBD440A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5EE57E25-59EB-4906-8C57-D5F3600461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97B76FF3-35C2-4962-A6B8-1A0AD0FFE7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5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1" name="Rectangle 31">
            <a:extLst>
              <a:ext uri="{FF2B5EF4-FFF2-40B4-BE49-F238E27FC236}">
                <a16:creationId xmlns:a16="http://schemas.microsoft.com/office/drawing/2014/main" id="{F3D22F65-2DB3-4FD0-9F84-1E957ECDC67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" name="Rectangle 32">
            <a:extLst>
              <a:ext uri="{FF2B5EF4-FFF2-40B4-BE49-F238E27FC236}">
                <a16:creationId xmlns:a16="http://schemas.microsoft.com/office/drawing/2014/main" id="{C59C86D3-074F-485E-AD46-C9CF366EE5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33" name="Rectangle 33">
            <a:extLst>
              <a:ext uri="{FF2B5EF4-FFF2-40B4-BE49-F238E27FC236}">
                <a16:creationId xmlns:a16="http://schemas.microsoft.com/office/drawing/2014/main" id="{5F28A327-2D41-461B-98F0-F4E61DAC96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7238570-5EA9-4239-B5FB-C854D9C106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687735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025EBA12-2AA3-4620-8287-B8C93AE82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C1D32603-322B-4A91-92CF-189FAEC56D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65B90D1-801B-4C4C-ABFE-D2AB2C372A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0A11C-FAEE-49A1-8D4B-4082CA71E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597003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89B2F647-5278-4C7E-86EF-3A5CC8DE8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30D0AA01-92AB-462A-A038-44ABBB4E5B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A2B74A3E-944D-4792-B0FD-1636FD6D2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17253D-FE04-4F69-B5AB-4E397DE707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193078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5C75CA01-2D6E-46E4-BAA2-9396EA262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62248749-0CC5-4464-881F-B5B4D05B0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CD72352D-A0BD-4A5A-BDC2-C37B79FE7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38DB8-4557-4039-A297-F02E39B7E2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297963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1">
            <a:extLst>
              <a:ext uri="{FF2B5EF4-FFF2-40B4-BE49-F238E27FC236}">
                <a16:creationId xmlns:a16="http://schemas.microsoft.com/office/drawing/2014/main" id="{C20CEBAA-938D-4A94-81F5-ACF41282B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2">
            <a:extLst>
              <a:ext uri="{FF2B5EF4-FFF2-40B4-BE49-F238E27FC236}">
                <a16:creationId xmlns:a16="http://schemas.microsoft.com/office/drawing/2014/main" id="{6D2C3E49-A563-49FE-AD47-6D981B7F73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C0BAE320-172A-419F-8261-2329C77616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ED48D5-98C7-4860-AA69-FD50BCE2AD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12830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739BA6BB-4758-4AA3-AC16-2DE60FBAC6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AE73BF96-7313-4C23-9AC2-66BAFB4E5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E050F355-B8BC-463B-96F9-A51664196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30E93-DBEC-4A31-B899-17A1A77B48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260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1">
            <a:extLst>
              <a:ext uri="{FF2B5EF4-FFF2-40B4-BE49-F238E27FC236}">
                <a16:creationId xmlns:a16="http://schemas.microsoft.com/office/drawing/2014/main" id="{178035EC-C3BB-46F3-8653-F2D129ECC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8CE32ADB-5FE0-4EE1-A201-0670CD6007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33">
            <a:extLst>
              <a:ext uri="{FF2B5EF4-FFF2-40B4-BE49-F238E27FC236}">
                <a16:creationId xmlns:a16="http://schemas.microsoft.com/office/drawing/2014/main" id="{57947880-DA56-4F7C-9AA9-6BE149AABE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39C6B-5106-4E4B-BFA9-D0853EAEA0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47072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1">
            <a:extLst>
              <a:ext uri="{FF2B5EF4-FFF2-40B4-BE49-F238E27FC236}">
                <a16:creationId xmlns:a16="http://schemas.microsoft.com/office/drawing/2014/main" id="{7AEC67EF-0742-4D80-8463-03D565905F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830D9517-E929-4828-86B9-2D4FBD8CA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D751E575-68A8-44CA-80FF-3CE5F8C534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D92EE-DE54-41C5-B2E5-9ABC75E9EB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998849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>
            <a:extLst>
              <a:ext uri="{FF2B5EF4-FFF2-40B4-BE49-F238E27FC236}">
                <a16:creationId xmlns:a16="http://schemas.microsoft.com/office/drawing/2014/main" id="{E5CA35D8-3C44-48D3-8610-488D36FE1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A178993A-8362-4EF3-8E74-77E49C385A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ED1BDB35-FEE1-40EF-8DA4-675F26BCC9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66543C-66FD-4655-B0C7-56276DE4B3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586083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B92C5CFF-CBC8-4A07-AEDE-124725CEE6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57035AF9-AF88-41F0-93ED-1D9064DA8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DB3CA400-CA31-4912-82A4-A082D08BE6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7DB024-23EB-4C99-BDFC-D9DFF4262D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84647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6F5A5764-3A6C-4DA0-9D1D-369B8595E0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5AE2251F-937B-4274-AA82-DEA9FF051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F360C31D-BBEC-410D-B946-185E2AEB8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2B0B44-E8C8-4717-ACD8-FBF2735DF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265397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3D184C7-FF05-4695-A83A-19826FCF6D6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1036" name="Freeform 3">
              <a:extLst>
                <a:ext uri="{FF2B5EF4-FFF2-40B4-BE49-F238E27FC236}">
                  <a16:creationId xmlns:a16="http://schemas.microsoft.com/office/drawing/2014/main" id="{020CC846-7600-44E9-9979-4C0D3CE6360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>
                <a:gd name="T0" fmla="*/ 0 w 5763"/>
                <a:gd name="T1" fmla="*/ 450 h 477"/>
                <a:gd name="T2" fmla="*/ 3 w 5763"/>
                <a:gd name="T3" fmla="*/ 0 h 477"/>
                <a:gd name="T4" fmla="*/ 5763 w 5763"/>
                <a:gd name="T5" fmla="*/ 0 h 477"/>
                <a:gd name="T6" fmla="*/ 5763 w 5763"/>
                <a:gd name="T7" fmla="*/ 465 h 477"/>
                <a:gd name="T8" fmla="*/ 4821 w 5763"/>
                <a:gd name="T9" fmla="*/ 477 h 477"/>
                <a:gd name="T10" fmla="*/ 4326 w 5763"/>
                <a:gd name="T11" fmla="*/ 447 h 477"/>
                <a:gd name="T12" fmla="*/ 3783 w 5763"/>
                <a:gd name="T13" fmla="*/ 465 h 477"/>
                <a:gd name="T14" fmla="*/ 3417 w 5763"/>
                <a:gd name="T15" fmla="*/ 456 h 477"/>
                <a:gd name="T16" fmla="*/ 2973 w 5763"/>
                <a:gd name="T17" fmla="*/ 459 h 477"/>
                <a:gd name="T18" fmla="*/ 2451 w 5763"/>
                <a:gd name="T19" fmla="*/ 453 h 477"/>
                <a:gd name="T20" fmla="*/ 2289 w 5763"/>
                <a:gd name="T21" fmla="*/ 441 h 477"/>
                <a:gd name="T22" fmla="*/ 2010 w 5763"/>
                <a:gd name="T23" fmla="*/ 453 h 477"/>
                <a:gd name="T24" fmla="*/ 1827 w 5763"/>
                <a:gd name="T25" fmla="*/ 450 h 477"/>
                <a:gd name="T26" fmla="*/ 1215 w 5763"/>
                <a:gd name="T27" fmla="*/ 465 h 477"/>
                <a:gd name="T28" fmla="*/ 660 w 5763"/>
                <a:gd name="T29" fmla="*/ 456 h 477"/>
                <a:gd name="T30" fmla="*/ 0 w 5763"/>
                <a:gd name="T31" fmla="*/ 450 h 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Freeform 4">
              <a:extLst>
                <a:ext uri="{FF2B5EF4-FFF2-40B4-BE49-F238E27FC236}">
                  <a16:creationId xmlns:a16="http://schemas.microsoft.com/office/drawing/2014/main" id="{E27D2AD2-1C32-464D-BCCE-1DEA13D0C5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>
                <a:gd name="T0" fmla="*/ 8 w 256"/>
                <a:gd name="T1" fmla="*/ 190 h 253"/>
                <a:gd name="T2" fmla="*/ 71 w 256"/>
                <a:gd name="T3" fmla="*/ 115 h 253"/>
                <a:gd name="T4" fmla="*/ 203 w 256"/>
                <a:gd name="T5" fmla="*/ 16 h 253"/>
                <a:gd name="T6" fmla="*/ 251 w 256"/>
                <a:gd name="T7" fmla="*/ 19 h 253"/>
                <a:gd name="T8" fmla="*/ 236 w 256"/>
                <a:gd name="T9" fmla="*/ 46 h 253"/>
                <a:gd name="T10" fmla="*/ 176 w 256"/>
                <a:gd name="T11" fmla="*/ 82 h 253"/>
                <a:gd name="T12" fmla="*/ 92 w 256"/>
                <a:gd name="T13" fmla="*/ 154 h 253"/>
                <a:gd name="T14" fmla="*/ 23 w 256"/>
                <a:gd name="T15" fmla="*/ 247 h 253"/>
                <a:gd name="T16" fmla="*/ 8 w 256"/>
                <a:gd name="T17" fmla="*/ 190 h 2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Freeform 5">
              <a:extLst>
                <a:ext uri="{FF2B5EF4-FFF2-40B4-BE49-F238E27FC236}">
                  <a16:creationId xmlns:a16="http://schemas.microsoft.com/office/drawing/2014/main" id="{4DD86448-46C3-4ECD-98EA-52708C50C8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>
                <a:gd name="T0" fmla="*/ 0 w 708"/>
                <a:gd name="T1" fmla="*/ 432 h 459"/>
                <a:gd name="T2" fmla="*/ 0 w 708"/>
                <a:gd name="T3" fmla="*/ 453 h 459"/>
                <a:gd name="T4" fmla="*/ 72 w 708"/>
                <a:gd name="T5" fmla="*/ 324 h 459"/>
                <a:gd name="T6" fmla="*/ 198 w 708"/>
                <a:gd name="T7" fmla="*/ 201 h 459"/>
                <a:gd name="T8" fmla="*/ 366 w 708"/>
                <a:gd name="T9" fmla="*/ 102 h 459"/>
                <a:gd name="T10" fmla="*/ 531 w 708"/>
                <a:gd name="T11" fmla="*/ 36 h 459"/>
                <a:gd name="T12" fmla="*/ 609 w 708"/>
                <a:gd name="T13" fmla="*/ 0 h 459"/>
                <a:gd name="T14" fmla="*/ 708 w 708"/>
                <a:gd name="T15" fmla="*/ 3 h 459"/>
                <a:gd name="T16" fmla="*/ 591 w 708"/>
                <a:gd name="T17" fmla="*/ 66 h 459"/>
                <a:gd name="T18" fmla="*/ 417 w 708"/>
                <a:gd name="T19" fmla="*/ 126 h 459"/>
                <a:gd name="T20" fmla="*/ 237 w 708"/>
                <a:gd name="T21" fmla="*/ 231 h 459"/>
                <a:gd name="T22" fmla="*/ 117 w 708"/>
                <a:gd name="T23" fmla="*/ 345 h 459"/>
                <a:gd name="T24" fmla="*/ 51 w 708"/>
                <a:gd name="T25" fmla="*/ 459 h 459"/>
                <a:gd name="T26" fmla="*/ 0 w 708"/>
                <a:gd name="T27" fmla="*/ 453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6">
              <a:extLst>
                <a:ext uri="{FF2B5EF4-FFF2-40B4-BE49-F238E27FC236}">
                  <a16:creationId xmlns:a16="http://schemas.microsoft.com/office/drawing/2014/main" id="{E2069470-B6B3-4A16-9C02-1D623DD07B5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>
                <a:gd name="T0" fmla="*/ 21 w 251"/>
                <a:gd name="T1" fmla="*/ 163 h 194"/>
                <a:gd name="T2" fmla="*/ 9 w 251"/>
                <a:gd name="T3" fmla="*/ 184 h 194"/>
                <a:gd name="T4" fmla="*/ 75 w 251"/>
                <a:gd name="T5" fmla="*/ 103 h 194"/>
                <a:gd name="T6" fmla="*/ 165 w 251"/>
                <a:gd name="T7" fmla="*/ 28 h 194"/>
                <a:gd name="T8" fmla="*/ 207 w 251"/>
                <a:gd name="T9" fmla="*/ 7 h 194"/>
                <a:gd name="T10" fmla="*/ 246 w 251"/>
                <a:gd name="T11" fmla="*/ 4 h 194"/>
                <a:gd name="T12" fmla="*/ 237 w 251"/>
                <a:gd name="T13" fmla="*/ 34 h 194"/>
                <a:gd name="T14" fmla="*/ 183 w 251"/>
                <a:gd name="T15" fmla="*/ 61 h 194"/>
                <a:gd name="T16" fmla="*/ 108 w 251"/>
                <a:gd name="T17" fmla="*/ 124 h 194"/>
                <a:gd name="T18" fmla="*/ 54 w 251"/>
                <a:gd name="T19" fmla="*/ 190 h 194"/>
                <a:gd name="T20" fmla="*/ 6 w 251"/>
                <a:gd name="T21" fmla="*/ 184 h 1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Freeform 7">
              <a:extLst>
                <a:ext uri="{FF2B5EF4-FFF2-40B4-BE49-F238E27FC236}">
                  <a16:creationId xmlns:a16="http://schemas.microsoft.com/office/drawing/2014/main" id="{16A38FDA-4BF0-4264-835A-3CF4FFE28B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>
                <a:gd name="T0" fmla="*/ 99 w 159"/>
                <a:gd name="T1" fmla="*/ 0 h 72"/>
                <a:gd name="T2" fmla="*/ 15 w 159"/>
                <a:gd name="T3" fmla="*/ 36 h 72"/>
                <a:gd name="T4" fmla="*/ 6 w 159"/>
                <a:gd name="T5" fmla="*/ 60 h 72"/>
                <a:gd name="T6" fmla="*/ 36 w 159"/>
                <a:gd name="T7" fmla="*/ 69 h 72"/>
                <a:gd name="T8" fmla="*/ 87 w 159"/>
                <a:gd name="T9" fmla="*/ 42 h 72"/>
                <a:gd name="T10" fmla="*/ 159 w 159"/>
                <a:gd name="T11" fmla="*/ 0 h 72"/>
                <a:gd name="T12" fmla="*/ 99 w 159"/>
                <a:gd name="T13" fmla="*/ 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Freeform 8">
              <a:extLst>
                <a:ext uri="{FF2B5EF4-FFF2-40B4-BE49-F238E27FC236}">
                  <a16:creationId xmlns:a16="http://schemas.microsoft.com/office/drawing/2014/main" id="{2E4A17C3-74A1-4995-B599-FD8D6D1D0AF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>
                <a:gd name="T0" fmla="*/ 395 w 455"/>
                <a:gd name="T1" fmla="*/ 0 h 216"/>
                <a:gd name="T2" fmla="*/ 338 w 455"/>
                <a:gd name="T3" fmla="*/ 48 h 216"/>
                <a:gd name="T4" fmla="*/ 242 w 455"/>
                <a:gd name="T5" fmla="*/ 102 h 216"/>
                <a:gd name="T6" fmla="*/ 104 w 455"/>
                <a:gd name="T7" fmla="*/ 147 h 216"/>
                <a:gd name="T8" fmla="*/ 35 w 455"/>
                <a:gd name="T9" fmla="*/ 168 h 216"/>
                <a:gd name="T10" fmla="*/ 8 w 455"/>
                <a:gd name="T11" fmla="*/ 192 h 216"/>
                <a:gd name="T12" fmla="*/ 8 w 455"/>
                <a:gd name="T13" fmla="*/ 213 h 216"/>
                <a:gd name="T14" fmla="*/ 59 w 455"/>
                <a:gd name="T15" fmla="*/ 213 h 216"/>
                <a:gd name="T16" fmla="*/ 86 w 455"/>
                <a:gd name="T17" fmla="*/ 192 h 216"/>
                <a:gd name="T18" fmla="*/ 173 w 455"/>
                <a:gd name="T19" fmla="*/ 159 h 216"/>
                <a:gd name="T20" fmla="*/ 299 w 455"/>
                <a:gd name="T21" fmla="*/ 126 h 216"/>
                <a:gd name="T22" fmla="*/ 392 w 455"/>
                <a:gd name="T23" fmla="*/ 72 h 216"/>
                <a:gd name="T24" fmla="*/ 455 w 455"/>
                <a:gd name="T25" fmla="*/ 0 h 216"/>
                <a:gd name="T26" fmla="*/ 395 w 455"/>
                <a:gd name="T27" fmla="*/ 0 h 2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9">
              <a:extLst>
                <a:ext uri="{FF2B5EF4-FFF2-40B4-BE49-F238E27FC236}">
                  <a16:creationId xmlns:a16="http://schemas.microsoft.com/office/drawing/2014/main" id="{5586D54F-0ED3-450C-ACAC-927A2E30E5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>
                <a:gd name="T0" fmla="*/ 0 w 414"/>
                <a:gd name="T1" fmla="*/ 11 h 108"/>
                <a:gd name="T2" fmla="*/ 24 w 414"/>
                <a:gd name="T3" fmla="*/ 11 h 108"/>
                <a:gd name="T4" fmla="*/ 156 w 414"/>
                <a:gd name="T5" fmla="*/ 2 h 108"/>
                <a:gd name="T6" fmla="*/ 288 w 414"/>
                <a:gd name="T7" fmla="*/ 23 h 108"/>
                <a:gd name="T8" fmla="*/ 384 w 414"/>
                <a:gd name="T9" fmla="*/ 53 h 108"/>
                <a:gd name="T10" fmla="*/ 411 w 414"/>
                <a:gd name="T11" fmla="*/ 74 h 108"/>
                <a:gd name="T12" fmla="*/ 405 w 414"/>
                <a:gd name="T13" fmla="*/ 104 h 108"/>
                <a:gd name="T14" fmla="*/ 363 w 414"/>
                <a:gd name="T15" fmla="*/ 101 h 108"/>
                <a:gd name="T16" fmla="*/ 294 w 414"/>
                <a:gd name="T17" fmla="*/ 77 h 108"/>
                <a:gd name="T18" fmla="*/ 174 w 414"/>
                <a:gd name="T19" fmla="*/ 50 h 108"/>
                <a:gd name="T20" fmla="*/ 72 w 414"/>
                <a:gd name="T21" fmla="*/ 62 h 108"/>
                <a:gd name="T22" fmla="*/ 36 w 414"/>
                <a:gd name="T23" fmla="*/ 59 h 108"/>
                <a:gd name="T24" fmla="*/ 0 w 414"/>
                <a:gd name="T25" fmla="*/ 11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Freeform 10">
              <a:extLst>
                <a:ext uri="{FF2B5EF4-FFF2-40B4-BE49-F238E27FC236}">
                  <a16:creationId xmlns:a16="http://schemas.microsoft.com/office/drawing/2014/main" id="{56F9B631-4FDB-4CE1-B07D-B996B31B0F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>
                <a:gd name="T0" fmla="*/ 42 w 520"/>
                <a:gd name="T1" fmla="*/ 0 h 225"/>
                <a:gd name="T2" fmla="*/ 12 w 520"/>
                <a:gd name="T3" fmla="*/ 24 h 225"/>
                <a:gd name="T4" fmla="*/ 114 w 520"/>
                <a:gd name="T5" fmla="*/ 54 h 225"/>
                <a:gd name="T6" fmla="*/ 240 w 520"/>
                <a:gd name="T7" fmla="*/ 117 h 225"/>
                <a:gd name="T8" fmla="*/ 333 w 520"/>
                <a:gd name="T9" fmla="*/ 153 h 225"/>
                <a:gd name="T10" fmla="*/ 438 w 520"/>
                <a:gd name="T11" fmla="*/ 219 h 225"/>
                <a:gd name="T12" fmla="*/ 426 w 520"/>
                <a:gd name="T13" fmla="*/ 192 h 225"/>
                <a:gd name="T14" fmla="*/ 441 w 520"/>
                <a:gd name="T15" fmla="*/ 180 h 225"/>
                <a:gd name="T16" fmla="*/ 519 w 520"/>
                <a:gd name="T17" fmla="*/ 216 h 225"/>
                <a:gd name="T18" fmla="*/ 450 w 520"/>
                <a:gd name="T19" fmla="*/ 162 h 225"/>
                <a:gd name="T20" fmla="*/ 381 w 520"/>
                <a:gd name="T21" fmla="*/ 135 h 225"/>
                <a:gd name="T22" fmla="*/ 285 w 520"/>
                <a:gd name="T23" fmla="*/ 84 h 225"/>
                <a:gd name="T24" fmla="*/ 186 w 520"/>
                <a:gd name="T25" fmla="*/ 18 h 225"/>
                <a:gd name="T26" fmla="*/ 123 w 520"/>
                <a:gd name="T27" fmla="*/ 0 h 225"/>
                <a:gd name="T28" fmla="*/ 42 w 520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Freeform 11">
              <a:extLst>
                <a:ext uri="{FF2B5EF4-FFF2-40B4-BE49-F238E27FC236}">
                  <a16:creationId xmlns:a16="http://schemas.microsoft.com/office/drawing/2014/main" id="{0008EBF5-E325-431E-B8D6-91DE43076C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>
                <a:gd name="T0" fmla="*/ 6 w 431"/>
                <a:gd name="T1" fmla="*/ 38 h 233"/>
                <a:gd name="T2" fmla="*/ 9 w 431"/>
                <a:gd name="T3" fmla="*/ 20 h 233"/>
                <a:gd name="T4" fmla="*/ 42 w 431"/>
                <a:gd name="T5" fmla="*/ 2 h 233"/>
                <a:gd name="T6" fmla="*/ 90 w 431"/>
                <a:gd name="T7" fmla="*/ 35 h 233"/>
                <a:gd name="T8" fmla="*/ 189 w 431"/>
                <a:gd name="T9" fmla="*/ 89 h 233"/>
                <a:gd name="T10" fmla="*/ 288 w 431"/>
                <a:gd name="T11" fmla="*/ 140 h 233"/>
                <a:gd name="T12" fmla="*/ 375 w 431"/>
                <a:gd name="T13" fmla="*/ 176 h 233"/>
                <a:gd name="T14" fmla="*/ 396 w 431"/>
                <a:gd name="T15" fmla="*/ 176 h 233"/>
                <a:gd name="T16" fmla="*/ 429 w 431"/>
                <a:gd name="T17" fmla="*/ 212 h 233"/>
                <a:gd name="T18" fmla="*/ 408 w 431"/>
                <a:gd name="T19" fmla="*/ 233 h 233"/>
                <a:gd name="T20" fmla="*/ 333 w 431"/>
                <a:gd name="T21" fmla="*/ 212 h 233"/>
                <a:gd name="T22" fmla="*/ 186 w 431"/>
                <a:gd name="T23" fmla="*/ 143 h 233"/>
                <a:gd name="T24" fmla="*/ 48 w 431"/>
                <a:gd name="T25" fmla="*/ 68 h 233"/>
                <a:gd name="T26" fmla="*/ 6 w 431"/>
                <a:gd name="T27" fmla="*/ 38 h 2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Freeform 12">
              <a:extLst>
                <a:ext uri="{FF2B5EF4-FFF2-40B4-BE49-F238E27FC236}">
                  <a16:creationId xmlns:a16="http://schemas.microsoft.com/office/drawing/2014/main" id="{D1985ACF-385B-48FB-8381-8C4BCAA02F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>
                <a:gd name="T0" fmla="*/ 2 w 396"/>
                <a:gd name="T1" fmla="*/ 9 h 227"/>
                <a:gd name="T2" fmla="*/ 53 w 396"/>
                <a:gd name="T3" fmla="*/ 66 h 227"/>
                <a:gd name="T4" fmla="*/ 176 w 396"/>
                <a:gd name="T5" fmla="*/ 132 h 227"/>
                <a:gd name="T6" fmla="*/ 293 w 396"/>
                <a:gd name="T7" fmla="*/ 189 h 227"/>
                <a:gd name="T8" fmla="*/ 341 w 396"/>
                <a:gd name="T9" fmla="*/ 222 h 227"/>
                <a:gd name="T10" fmla="*/ 377 w 396"/>
                <a:gd name="T11" fmla="*/ 219 h 227"/>
                <a:gd name="T12" fmla="*/ 377 w 396"/>
                <a:gd name="T13" fmla="*/ 180 h 227"/>
                <a:gd name="T14" fmla="*/ 260 w 396"/>
                <a:gd name="T15" fmla="*/ 126 h 227"/>
                <a:gd name="T16" fmla="*/ 113 w 396"/>
                <a:gd name="T17" fmla="*/ 51 h 227"/>
                <a:gd name="T18" fmla="*/ 41 w 396"/>
                <a:gd name="T19" fmla="*/ 9 h 227"/>
                <a:gd name="T20" fmla="*/ 2 w 396"/>
                <a:gd name="T21" fmla="*/ 9 h 2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Freeform 13">
              <a:extLst>
                <a:ext uri="{FF2B5EF4-FFF2-40B4-BE49-F238E27FC236}">
                  <a16:creationId xmlns:a16="http://schemas.microsoft.com/office/drawing/2014/main" id="{18879817-2AC5-4E24-BC25-E17BF9B7595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>
                <a:gd name="T0" fmla="*/ 3 w 516"/>
                <a:gd name="T1" fmla="*/ 10 h 223"/>
                <a:gd name="T2" fmla="*/ 105 w 516"/>
                <a:gd name="T3" fmla="*/ 97 h 223"/>
                <a:gd name="T4" fmla="*/ 243 w 516"/>
                <a:gd name="T5" fmla="*/ 178 h 223"/>
                <a:gd name="T6" fmla="*/ 357 w 516"/>
                <a:gd name="T7" fmla="*/ 217 h 223"/>
                <a:gd name="T8" fmla="*/ 498 w 516"/>
                <a:gd name="T9" fmla="*/ 214 h 223"/>
                <a:gd name="T10" fmla="*/ 468 w 516"/>
                <a:gd name="T11" fmla="*/ 187 h 223"/>
                <a:gd name="T12" fmla="*/ 309 w 516"/>
                <a:gd name="T13" fmla="*/ 136 h 223"/>
                <a:gd name="T14" fmla="*/ 123 w 516"/>
                <a:gd name="T15" fmla="*/ 34 h 223"/>
                <a:gd name="T16" fmla="*/ 3 w 516"/>
                <a:gd name="T17" fmla="*/ 10 h 2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Freeform 14">
              <a:extLst>
                <a:ext uri="{FF2B5EF4-FFF2-40B4-BE49-F238E27FC236}">
                  <a16:creationId xmlns:a16="http://schemas.microsoft.com/office/drawing/2014/main" id="{A5FFE9AC-6EFB-4E6E-A5F7-2529990F6C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>
                <a:gd name="T0" fmla="*/ 69 w 414"/>
                <a:gd name="T1" fmla="*/ 60 h 100"/>
                <a:gd name="T2" fmla="*/ 12 w 414"/>
                <a:gd name="T3" fmla="*/ 42 h 100"/>
                <a:gd name="T4" fmla="*/ 3 w 414"/>
                <a:gd name="T5" fmla="*/ 15 h 100"/>
                <a:gd name="T6" fmla="*/ 30 w 414"/>
                <a:gd name="T7" fmla="*/ 0 h 100"/>
                <a:gd name="T8" fmla="*/ 117 w 414"/>
                <a:gd name="T9" fmla="*/ 18 h 100"/>
                <a:gd name="T10" fmla="*/ 243 w 414"/>
                <a:gd name="T11" fmla="*/ 48 h 100"/>
                <a:gd name="T12" fmla="*/ 387 w 414"/>
                <a:gd name="T13" fmla="*/ 48 h 100"/>
                <a:gd name="T14" fmla="*/ 408 w 414"/>
                <a:gd name="T15" fmla="*/ 54 h 100"/>
                <a:gd name="T16" fmla="*/ 381 w 414"/>
                <a:gd name="T17" fmla="*/ 87 h 100"/>
                <a:gd name="T18" fmla="*/ 318 w 414"/>
                <a:gd name="T19" fmla="*/ 99 h 100"/>
                <a:gd name="T20" fmla="*/ 195 w 414"/>
                <a:gd name="T21" fmla="*/ 93 h 100"/>
                <a:gd name="T22" fmla="*/ 69 w 414"/>
                <a:gd name="T23" fmla="*/ 60 h 1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Freeform 15">
              <a:extLst>
                <a:ext uri="{FF2B5EF4-FFF2-40B4-BE49-F238E27FC236}">
                  <a16:creationId xmlns:a16="http://schemas.microsoft.com/office/drawing/2014/main" id="{0BA05C9D-277C-41D7-B3F9-A6D4179552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>
                <a:gd name="T0" fmla="*/ 3 w 150"/>
                <a:gd name="T1" fmla="*/ 67 h 72"/>
                <a:gd name="T2" fmla="*/ 84 w 150"/>
                <a:gd name="T3" fmla="*/ 19 h 72"/>
                <a:gd name="T4" fmla="*/ 123 w 150"/>
                <a:gd name="T5" fmla="*/ 1 h 72"/>
                <a:gd name="T6" fmla="*/ 150 w 150"/>
                <a:gd name="T7" fmla="*/ 22 h 72"/>
                <a:gd name="T8" fmla="*/ 123 w 150"/>
                <a:gd name="T9" fmla="*/ 55 h 72"/>
                <a:gd name="T10" fmla="*/ 90 w 150"/>
                <a:gd name="T11" fmla="*/ 70 h 72"/>
                <a:gd name="T12" fmla="*/ 0 w 150"/>
                <a:gd name="T13" fmla="*/ 67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Freeform 16">
              <a:extLst>
                <a:ext uri="{FF2B5EF4-FFF2-40B4-BE49-F238E27FC236}">
                  <a16:creationId xmlns:a16="http://schemas.microsoft.com/office/drawing/2014/main" id="{A350D90B-F1ED-42FE-A41E-47800D5940A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>
                <a:gd name="T0" fmla="*/ 1 w 148"/>
                <a:gd name="T1" fmla="*/ 69 h 91"/>
                <a:gd name="T2" fmla="*/ 25 w 148"/>
                <a:gd name="T3" fmla="*/ 51 h 91"/>
                <a:gd name="T4" fmla="*/ 100 w 148"/>
                <a:gd name="T5" fmla="*/ 9 h 91"/>
                <a:gd name="T6" fmla="*/ 133 w 148"/>
                <a:gd name="T7" fmla="*/ 3 h 91"/>
                <a:gd name="T8" fmla="*/ 136 w 148"/>
                <a:gd name="T9" fmla="*/ 27 h 91"/>
                <a:gd name="T10" fmla="*/ 61 w 148"/>
                <a:gd name="T11" fmla="*/ 75 h 91"/>
                <a:gd name="T12" fmla="*/ 19 w 148"/>
                <a:gd name="T13" fmla="*/ 90 h 91"/>
                <a:gd name="T14" fmla="*/ 1 w 148"/>
                <a:gd name="T15" fmla="*/ 69 h 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Freeform 17">
              <a:extLst>
                <a:ext uri="{FF2B5EF4-FFF2-40B4-BE49-F238E27FC236}">
                  <a16:creationId xmlns:a16="http://schemas.microsoft.com/office/drawing/2014/main" id="{F7897E98-17E9-4800-9299-CB238BDD90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>
                <a:gd name="T0" fmla="*/ 172 w 938"/>
                <a:gd name="T1" fmla="*/ 86 h 158"/>
                <a:gd name="T2" fmla="*/ 61 w 938"/>
                <a:gd name="T3" fmla="*/ 137 h 158"/>
                <a:gd name="T4" fmla="*/ 16 w 938"/>
                <a:gd name="T5" fmla="*/ 155 h 158"/>
                <a:gd name="T6" fmla="*/ 7 w 938"/>
                <a:gd name="T7" fmla="*/ 122 h 158"/>
                <a:gd name="T8" fmla="*/ 58 w 938"/>
                <a:gd name="T9" fmla="*/ 80 h 158"/>
                <a:gd name="T10" fmla="*/ 172 w 938"/>
                <a:gd name="T11" fmla="*/ 38 h 158"/>
                <a:gd name="T12" fmla="*/ 304 w 938"/>
                <a:gd name="T13" fmla="*/ 11 h 158"/>
                <a:gd name="T14" fmla="*/ 463 w 938"/>
                <a:gd name="T15" fmla="*/ 2 h 158"/>
                <a:gd name="T16" fmla="*/ 631 w 938"/>
                <a:gd name="T17" fmla="*/ 23 h 158"/>
                <a:gd name="T18" fmla="*/ 796 w 938"/>
                <a:gd name="T19" fmla="*/ 53 h 158"/>
                <a:gd name="T20" fmla="*/ 841 w 938"/>
                <a:gd name="T21" fmla="*/ 47 h 158"/>
                <a:gd name="T22" fmla="*/ 907 w 938"/>
                <a:gd name="T23" fmla="*/ 71 h 158"/>
                <a:gd name="T24" fmla="*/ 919 w 938"/>
                <a:gd name="T25" fmla="*/ 101 h 158"/>
                <a:gd name="T26" fmla="*/ 793 w 938"/>
                <a:gd name="T27" fmla="*/ 98 h 158"/>
                <a:gd name="T28" fmla="*/ 634 w 938"/>
                <a:gd name="T29" fmla="*/ 62 h 158"/>
                <a:gd name="T30" fmla="*/ 439 w 938"/>
                <a:gd name="T31" fmla="*/ 38 h 158"/>
                <a:gd name="T32" fmla="*/ 238 w 938"/>
                <a:gd name="T33" fmla="*/ 59 h 158"/>
                <a:gd name="T34" fmla="*/ 172 w 938"/>
                <a:gd name="T35" fmla="*/ 86 h 1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Freeform 18">
              <a:extLst>
                <a:ext uri="{FF2B5EF4-FFF2-40B4-BE49-F238E27FC236}">
                  <a16:creationId xmlns:a16="http://schemas.microsoft.com/office/drawing/2014/main" id="{846BFDAE-1830-4504-96B0-733523C17C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>
                <a:gd name="T0" fmla="*/ 18 w 372"/>
                <a:gd name="T1" fmla="*/ 47 h 98"/>
                <a:gd name="T2" fmla="*/ 141 w 372"/>
                <a:gd name="T3" fmla="*/ 17 h 98"/>
                <a:gd name="T4" fmla="*/ 246 w 372"/>
                <a:gd name="T5" fmla="*/ 2 h 98"/>
                <a:gd name="T6" fmla="*/ 351 w 372"/>
                <a:gd name="T7" fmla="*/ 5 h 98"/>
                <a:gd name="T8" fmla="*/ 372 w 372"/>
                <a:gd name="T9" fmla="*/ 23 h 98"/>
                <a:gd name="T10" fmla="*/ 354 w 372"/>
                <a:gd name="T11" fmla="*/ 44 h 98"/>
                <a:gd name="T12" fmla="*/ 264 w 372"/>
                <a:gd name="T13" fmla="*/ 50 h 98"/>
                <a:gd name="T14" fmla="*/ 168 w 372"/>
                <a:gd name="T15" fmla="*/ 53 h 98"/>
                <a:gd name="T16" fmla="*/ 72 w 372"/>
                <a:gd name="T17" fmla="*/ 77 h 98"/>
                <a:gd name="T18" fmla="*/ 15 w 372"/>
                <a:gd name="T19" fmla="*/ 95 h 98"/>
                <a:gd name="T20" fmla="*/ 0 w 372"/>
                <a:gd name="T21" fmla="*/ 56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Freeform 19">
              <a:extLst>
                <a:ext uri="{FF2B5EF4-FFF2-40B4-BE49-F238E27FC236}">
                  <a16:creationId xmlns:a16="http://schemas.microsoft.com/office/drawing/2014/main" id="{D62437D8-EC0D-4AAC-84B4-4418D67B82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>
                <a:gd name="T0" fmla="*/ 0 w 318"/>
                <a:gd name="T1" fmla="*/ 158 h 158"/>
                <a:gd name="T2" fmla="*/ 12 w 318"/>
                <a:gd name="T3" fmla="*/ 137 h 158"/>
                <a:gd name="T4" fmla="*/ 162 w 318"/>
                <a:gd name="T5" fmla="*/ 71 h 158"/>
                <a:gd name="T6" fmla="*/ 249 w 318"/>
                <a:gd name="T7" fmla="*/ 20 h 158"/>
                <a:gd name="T8" fmla="*/ 285 w 318"/>
                <a:gd name="T9" fmla="*/ 2 h 158"/>
                <a:gd name="T10" fmla="*/ 309 w 318"/>
                <a:gd name="T11" fmla="*/ 11 h 158"/>
                <a:gd name="T12" fmla="*/ 303 w 318"/>
                <a:gd name="T13" fmla="*/ 47 h 158"/>
                <a:gd name="T14" fmla="*/ 219 w 318"/>
                <a:gd name="T15" fmla="*/ 89 h 158"/>
                <a:gd name="T16" fmla="*/ 108 w 318"/>
                <a:gd name="T17" fmla="*/ 140 h 158"/>
                <a:gd name="T18" fmla="*/ 57 w 318"/>
                <a:gd name="T19" fmla="*/ 152 h 158"/>
                <a:gd name="T20" fmla="*/ 0 w 318"/>
                <a:gd name="T21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20">
              <a:extLst>
                <a:ext uri="{FF2B5EF4-FFF2-40B4-BE49-F238E27FC236}">
                  <a16:creationId xmlns:a16="http://schemas.microsoft.com/office/drawing/2014/main" id="{21DB108E-B2EA-4FAE-BFB7-6A54F53308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>
                <a:gd name="T0" fmla="*/ 3 w 380"/>
                <a:gd name="T1" fmla="*/ 165 h 174"/>
                <a:gd name="T2" fmla="*/ 129 w 380"/>
                <a:gd name="T3" fmla="*/ 93 h 174"/>
                <a:gd name="T4" fmla="*/ 261 w 380"/>
                <a:gd name="T5" fmla="*/ 30 h 174"/>
                <a:gd name="T6" fmla="*/ 351 w 380"/>
                <a:gd name="T7" fmla="*/ 0 h 174"/>
                <a:gd name="T8" fmla="*/ 378 w 380"/>
                <a:gd name="T9" fmla="*/ 27 h 174"/>
                <a:gd name="T10" fmla="*/ 336 w 380"/>
                <a:gd name="T11" fmla="*/ 51 h 174"/>
                <a:gd name="T12" fmla="*/ 291 w 380"/>
                <a:gd name="T13" fmla="*/ 60 h 174"/>
                <a:gd name="T14" fmla="*/ 240 w 380"/>
                <a:gd name="T15" fmla="*/ 75 h 174"/>
                <a:gd name="T16" fmla="*/ 189 w 380"/>
                <a:gd name="T17" fmla="*/ 120 h 174"/>
                <a:gd name="T18" fmla="*/ 102 w 380"/>
                <a:gd name="T19" fmla="*/ 174 h 174"/>
                <a:gd name="T20" fmla="*/ 0 w 380"/>
                <a:gd name="T21" fmla="*/ 162 h 17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Freeform 21">
              <a:extLst>
                <a:ext uri="{FF2B5EF4-FFF2-40B4-BE49-F238E27FC236}">
                  <a16:creationId xmlns:a16="http://schemas.microsoft.com/office/drawing/2014/main" id="{8F3E32C6-B269-4B62-B168-AF3D783608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>
                <a:gd name="T0" fmla="*/ 84 w 523"/>
                <a:gd name="T1" fmla="*/ 11 h 69"/>
                <a:gd name="T2" fmla="*/ 27 w 523"/>
                <a:gd name="T3" fmla="*/ 5 h 69"/>
                <a:gd name="T4" fmla="*/ 9 w 523"/>
                <a:gd name="T5" fmla="*/ 35 h 69"/>
                <a:gd name="T6" fmla="*/ 81 w 523"/>
                <a:gd name="T7" fmla="*/ 56 h 69"/>
                <a:gd name="T8" fmla="*/ 255 w 523"/>
                <a:gd name="T9" fmla="*/ 68 h 69"/>
                <a:gd name="T10" fmla="*/ 432 w 523"/>
                <a:gd name="T11" fmla="*/ 50 h 69"/>
                <a:gd name="T12" fmla="*/ 513 w 523"/>
                <a:gd name="T13" fmla="*/ 5 h 69"/>
                <a:gd name="T14" fmla="*/ 372 w 523"/>
                <a:gd name="T15" fmla="*/ 20 h 69"/>
                <a:gd name="T16" fmla="*/ 141 w 523"/>
                <a:gd name="T17" fmla="*/ 14 h 69"/>
                <a:gd name="T18" fmla="*/ 84 w 523"/>
                <a:gd name="T19" fmla="*/ 11 h 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Freeform 22">
              <a:extLst>
                <a:ext uri="{FF2B5EF4-FFF2-40B4-BE49-F238E27FC236}">
                  <a16:creationId xmlns:a16="http://schemas.microsoft.com/office/drawing/2014/main" id="{6590DE5B-FA7C-4BC3-B328-480795BC5B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>
                <a:gd name="T0" fmla="*/ 23 w 537"/>
                <a:gd name="T1" fmla="*/ 6 h 120"/>
                <a:gd name="T2" fmla="*/ 188 w 537"/>
                <a:gd name="T3" fmla="*/ 3 h 120"/>
                <a:gd name="T4" fmla="*/ 323 w 537"/>
                <a:gd name="T5" fmla="*/ 27 h 120"/>
                <a:gd name="T6" fmla="*/ 464 w 537"/>
                <a:gd name="T7" fmla="*/ 69 h 120"/>
                <a:gd name="T8" fmla="*/ 521 w 537"/>
                <a:gd name="T9" fmla="*/ 90 h 120"/>
                <a:gd name="T10" fmla="*/ 533 w 537"/>
                <a:gd name="T11" fmla="*/ 105 h 120"/>
                <a:gd name="T12" fmla="*/ 497 w 537"/>
                <a:gd name="T13" fmla="*/ 120 h 120"/>
                <a:gd name="T14" fmla="*/ 452 w 537"/>
                <a:gd name="T15" fmla="*/ 108 h 120"/>
                <a:gd name="T16" fmla="*/ 350 w 537"/>
                <a:gd name="T17" fmla="*/ 72 h 120"/>
                <a:gd name="T18" fmla="*/ 158 w 537"/>
                <a:gd name="T19" fmla="*/ 39 h 120"/>
                <a:gd name="T20" fmla="*/ 50 w 537"/>
                <a:gd name="T21" fmla="*/ 39 h 120"/>
                <a:gd name="T22" fmla="*/ 23 w 537"/>
                <a:gd name="T23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2792A47E-C638-449A-9019-E6DACF6F47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>
                <a:gd name="T0" fmla="*/ 800 w 800"/>
                <a:gd name="T1" fmla="*/ 24 h 143"/>
                <a:gd name="T2" fmla="*/ 782 w 800"/>
                <a:gd name="T3" fmla="*/ 15 h 143"/>
                <a:gd name="T4" fmla="*/ 659 w 800"/>
                <a:gd name="T5" fmla="*/ 63 h 143"/>
                <a:gd name="T6" fmla="*/ 500 w 800"/>
                <a:gd name="T7" fmla="*/ 84 h 143"/>
                <a:gd name="T8" fmla="*/ 326 w 800"/>
                <a:gd name="T9" fmla="*/ 69 h 143"/>
                <a:gd name="T10" fmla="*/ 98 w 800"/>
                <a:gd name="T11" fmla="*/ 21 h 143"/>
                <a:gd name="T12" fmla="*/ 11 w 800"/>
                <a:gd name="T13" fmla="*/ 6 h 143"/>
                <a:gd name="T14" fmla="*/ 32 w 800"/>
                <a:gd name="T15" fmla="*/ 60 h 143"/>
                <a:gd name="T16" fmla="*/ 155 w 800"/>
                <a:gd name="T17" fmla="*/ 96 h 143"/>
                <a:gd name="T18" fmla="*/ 410 w 800"/>
                <a:gd name="T19" fmla="*/ 138 h 143"/>
                <a:gd name="T20" fmla="*/ 596 w 800"/>
                <a:gd name="T21" fmla="*/ 129 h 143"/>
                <a:gd name="T22" fmla="*/ 737 w 800"/>
                <a:gd name="T23" fmla="*/ 90 h 143"/>
                <a:gd name="T24" fmla="*/ 788 w 800"/>
                <a:gd name="T25" fmla="*/ 69 h 143"/>
                <a:gd name="T26" fmla="*/ 800 w 800"/>
                <a:gd name="T27" fmla="*/ 2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24">
              <a:extLst>
                <a:ext uri="{FF2B5EF4-FFF2-40B4-BE49-F238E27FC236}">
                  <a16:creationId xmlns:a16="http://schemas.microsoft.com/office/drawing/2014/main" id="{80583AB3-F80F-4EAF-B1EB-7BCEAC21AF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>
                <a:gd name="T0" fmla="*/ 402 w 402"/>
                <a:gd name="T1" fmla="*/ 0 h 115"/>
                <a:gd name="T2" fmla="*/ 384 w 402"/>
                <a:gd name="T3" fmla="*/ 12 h 115"/>
                <a:gd name="T4" fmla="*/ 276 w 402"/>
                <a:gd name="T5" fmla="*/ 51 h 115"/>
                <a:gd name="T6" fmla="*/ 165 w 402"/>
                <a:gd name="T7" fmla="*/ 66 h 115"/>
                <a:gd name="T8" fmla="*/ 51 w 402"/>
                <a:gd name="T9" fmla="*/ 57 h 115"/>
                <a:gd name="T10" fmla="*/ 15 w 402"/>
                <a:gd name="T11" fmla="*/ 54 h 115"/>
                <a:gd name="T12" fmla="*/ 3 w 402"/>
                <a:gd name="T13" fmla="*/ 69 h 115"/>
                <a:gd name="T14" fmla="*/ 9 w 402"/>
                <a:gd name="T15" fmla="*/ 93 h 115"/>
                <a:gd name="T16" fmla="*/ 54 w 402"/>
                <a:gd name="T17" fmla="*/ 102 h 115"/>
                <a:gd name="T18" fmla="*/ 198 w 402"/>
                <a:gd name="T19" fmla="*/ 111 h 115"/>
                <a:gd name="T20" fmla="*/ 336 w 402"/>
                <a:gd name="T21" fmla="*/ 75 h 115"/>
                <a:gd name="T22" fmla="*/ 375 w 402"/>
                <a:gd name="T23" fmla="*/ 54 h 115"/>
                <a:gd name="T24" fmla="*/ 402 w 402"/>
                <a:gd name="T25" fmla="*/ 0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7" name="Group 25">
            <a:extLst>
              <a:ext uri="{FF2B5EF4-FFF2-40B4-BE49-F238E27FC236}">
                <a16:creationId xmlns:a16="http://schemas.microsoft.com/office/drawing/2014/main" id="{B33E0AB5-36A9-4D31-B0C8-1B828A5ACC89}"/>
              </a:ext>
            </a:extLst>
          </p:cNvPr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1033" name="Freeform 26">
              <a:extLst>
                <a:ext uri="{FF2B5EF4-FFF2-40B4-BE49-F238E27FC236}">
                  <a16:creationId xmlns:a16="http://schemas.microsoft.com/office/drawing/2014/main" id="{48DBF10C-7628-4951-80CA-616C61CE29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>
                <a:gd name="T0" fmla="*/ 165 w 1735"/>
                <a:gd name="T1" fmla="*/ 6 h 72"/>
                <a:gd name="T2" fmla="*/ 450 w 1735"/>
                <a:gd name="T3" fmla="*/ 3 h 72"/>
                <a:gd name="T4" fmla="*/ 714 w 1735"/>
                <a:gd name="T5" fmla="*/ 12 h 72"/>
                <a:gd name="T6" fmla="*/ 957 w 1735"/>
                <a:gd name="T7" fmla="*/ 24 h 72"/>
                <a:gd name="T8" fmla="*/ 1173 w 1735"/>
                <a:gd name="T9" fmla="*/ 24 h 72"/>
                <a:gd name="T10" fmla="*/ 1473 w 1735"/>
                <a:gd name="T11" fmla="*/ 15 h 72"/>
                <a:gd name="T12" fmla="*/ 1617 w 1735"/>
                <a:gd name="T13" fmla="*/ 0 h 72"/>
                <a:gd name="T14" fmla="*/ 1719 w 1735"/>
                <a:gd name="T15" fmla="*/ 15 h 72"/>
                <a:gd name="T16" fmla="*/ 1716 w 1735"/>
                <a:gd name="T17" fmla="*/ 66 h 72"/>
                <a:gd name="T18" fmla="*/ 1632 w 1735"/>
                <a:gd name="T19" fmla="*/ 51 h 72"/>
                <a:gd name="T20" fmla="*/ 1407 w 1735"/>
                <a:gd name="T21" fmla="*/ 51 h 72"/>
                <a:gd name="T22" fmla="*/ 1191 w 1735"/>
                <a:gd name="T23" fmla="*/ 48 h 72"/>
                <a:gd name="T24" fmla="*/ 870 w 1735"/>
                <a:gd name="T25" fmla="*/ 60 h 72"/>
                <a:gd name="T26" fmla="*/ 492 w 1735"/>
                <a:gd name="T27" fmla="*/ 48 h 72"/>
                <a:gd name="T28" fmla="*/ 291 w 1735"/>
                <a:gd name="T29" fmla="*/ 27 h 72"/>
                <a:gd name="T30" fmla="*/ 21 w 1735"/>
                <a:gd name="T31" fmla="*/ 36 h 72"/>
                <a:gd name="T32" fmla="*/ 165 w 1735"/>
                <a:gd name="T33" fmla="*/ 6 h 7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AC52288D-1689-4B87-BB4B-D0E16500433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>
                <a:gd name="T0" fmla="*/ 2641 w 2655"/>
                <a:gd name="T1" fmla="*/ 6 h 60"/>
                <a:gd name="T2" fmla="*/ 2620 w 2655"/>
                <a:gd name="T3" fmla="*/ 30 h 60"/>
                <a:gd name="T4" fmla="*/ 2368 w 2655"/>
                <a:gd name="T5" fmla="*/ 45 h 60"/>
                <a:gd name="T6" fmla="*/ 2023 w 2655"/>
                <a:gd name="T7" fmla="*/ 60 h 60"/>
                <a:gd name="T8" fmla="*/ 1786 w 2655"/>
                <a:gd name="T9" fmla="*/ 48 h 60"/>
                <a:gd name="T10" fmla="*/ 1525 w 2655"/>
                <a:gd name="T11" fmla="*/ 36 h 60"/>
                <a:gd name="T12" fmla="*/ 1195 w 2655"/>
                <a:gd name="T13" fmla="*/ 45 h 60"/>
                <a:gd name="T14" fmla="*/ 817 w 2655"/>
                <a:gd name="T15" fmla="*/ 39 h 60"/>
                <a:gd name="T16" fmla="*/ 499 w 2655"/>
                <a:gd name="T17" fmla="*/ 27 h 60"/>
                <a:gd name="T18" fmla="*/ 136 w 2655"/>
                <a:gd name="T19" fmla="*/ 39 h 60"/>
                <a:gd name="T20" fmla="*/ 10 w 2655"/>
                <a:gd name="T21" fmla="*/ 33 h 60"/>
                <a:gd name="T22" fmla="*/ 76 w 2655"/>
                <a:gd name="T23" fmla="*/ 24 h 60"/>
                <a:gd name="T24" fmla="*/ 310 w 2655"/>
                <a:gd name="T25" fmla="*/ 18 h 60"/>
                <a:gd name="T26" fmla="*/ 544 w 2655"/>
                <a:gd name="T27" fmla="*/ 0 h 60"/>
                <a:gd name="T28" fmla="*/ 853 w 2655"/>
                <a:gd name="T29" fmla="*/ 21 h 60"/>
                <a:gd name="T30" fmla="*/ 1114 w 2655"/>
                <a:gd name="T31" fmla="*/ 21 h 60"/>
                <a:gd name="T32" fmla="*/ 1399 w 2655"/>
                <a:gd name="T33" fmla="*/ 3 h 60"/>
                <a:gd name="T34" fmla="*/ 1588 w 2655"/>
                <a:gd name="T35" fmla="*/ 9 h 60"/>
                <a:gd name="T36" fmla="*/ 1807 w 2655"/>
                <a:gd name="T37" fmla="*/ 21 h 60"/>
                <a:gd name="T38" fmla="*/ 2035 w 2655"/>
                <a:gd name="T39" fmla="*/ 12 h 60"/>
                <a:gd name="T40" fmla="*/ 2290 w 2655"/>
                <a:gd name="T41" fmla="*/ 18 h 60"/>
                <a:gd name="T42" fmla="*/ 2596 w 2655"/>
                <a:gd name="T43" fmla="*/ 3 h 60"/>
                <a:gd name="T44" fmla="*/ 2641 w 2655"/>
                <a:gd name="T45" fmla="*/ 6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94AB62A0-94BD-4F1B-94FD-913B4C336D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>
                <a:gd name="T0" fmla="*/ 1893 w 2041"/>
                <a:gd name="T1" fmla="*/ 39 h 62"/>
                <a:gd name="T2" fmla="*/ 1578 w 2041"/>
                <a:gd name="T3" fmla="*/ 45 h 62"/>
                <a:gd name="T4" fmla="*/ 1011 w 2041"/>
                <a:gd name="T5" fmla="*/ 60 h 62"/>
                <a:gd name="T6" fmla="*/ 438 w 2041"/>
                <a:gd name="T7" fmla="*/ 57 h 62"/>
                <a:gd name="T8" fmla="*/ 0 w 2041"/>
                <a:gd name="T9" fmla="*/ 36 h 62"/>
                <a:gd name="T10" fmla="*/ 0 w 2041"/>
                <a:gd name="T11" fmla="*/ 3 h 62"/>
                <a:gd name="T12" fmla="*/ 210 w 2041"/>
                <a:gd name="T13" fmla="*/ 18 h 62"/>
                <a:gd name="T14" fmla="*/ 474 w 2041"/>
                <a:gd name="T15" fmla="*/ 21 h 62"/>
                <a:gd name="T16" fmla="*/ 678 w 2041"/>
                <a:gd name="T17" fmla="*/ 9 h 62"/>
                <a:gd name="T18" fmla="*/ 897 w 2041"/>
                <a:gd name="T19" fmla="*/ 9 h 62"/>
                <a:gd name="T20" fmla="*/ 1167 w 2041"/>
                <a:gd name="T21" fmla="*/ 30 h 62"/>
                <a:gd name="T22" fmla="*/ 1500 w 2041"/>
                <a:gd name="T23" fmla="*/ 24 h 62"/>
                <a:gd name="T24" fmla="*/ 1758 w 2041"/>
                <a:gd name="T25" fmla="*/ 3 h 62"/>
                <a:gd name="T26" fmla="*/ 1938 w 2041"/>
                <a:gd name="T27" fmla="*/ 18 h 62"/>
                <a:gd name="T28" fmla="*/ 2034 w 2041"/>
                <a:gd name="T29" fmla="*/ 33 h 62"/>
                <a:gd name="T30" fmla="*/ 1893 w 2041"/>
                <a:gd name="T31" fmla="*/ 39 h 6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8" name="Rectangle 29">
            <a:extLst>
              <a:ext uri="{FF2B5EF4-FFF2-40B4-BE49-F238E27FC236}">
                <a16:creationId xmlns:a16="http://schemas.microsoft.com/office/drawing/2014/main" id="{87C45E8D-B2CB-4189-9D2E-46A800275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30">
            <a:extLst>
              <a:ext uri="{FF2B5EF4-FFF2-40B4-BE49-F238E27FC236}">
                <a16:creationId xmlns:a16="http://schemas.microsoft.com/office/drawing/2014/main" id="{820204E8-590E-4880-B446-5F0B2598E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2D0A2587-2BEB-49F9-B25C-7908ADE67E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04" name="Rectangle 32">
            <a:extLst>
              <a:ext uri="{FF2B5EF4-FFF2-40B4-BE49-F238E27FC236}">
                <a16:creationId xmlns:a16="http://schemas.microsoft.com/office/drawing/2014/main" id="{234A3FC5-EA84-4DB7-ABE3-45253E0105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3105" name="Rectangle 33">
            <a:extLst>
              <a:ext uri="{FF2B5EF4-FFF2-40B4-BE49-F238E27FC236}">
                <a16:creationId xmlns:a16="http://schemas.microsoft.com/office/drawing/2014/main" id="{54934D86-3F64-40FF-B5AF-F786AE8B2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F5EB4D-7F12-4906-9589-C5B1C29893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ialab.ee.washington.edu/Marks-Stuff/chortles/110.html-ssi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hyperlink" Target="http://cialab.ee.washington.edu/Marks-Stuff/chortles/AUTHORB.htm" TargetMode="External"/><Relationship Id="rId4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ialab.ee.washington.edu/Marks-Stuff/chortles/110.html-ssi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1.w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12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oleObject" Target="../embeddings/oleObject7.bin"/><Relationship Id="rId3" Type="http://schemas.openxmlformats.org/officeDocument/2006/relationships/image" Target="../media/image13.wmf"/><Relationship Id="rId7" Type="http://schemas.openxmlformats.org/officeDocument/2006/relationships/image" Target="../media/image3.png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6.bin"/><Relationship Id="rId5" Type="http://schemas.openxmlformats.org/officeDocument/2006/relationships/image" Target="../media/image14.wmf"/><Relationship Id="rId15" Type="http://schemas.openxmlformats.org/officeDocument/2006/relationships/image" Target="../media/image7.png"/><Relationship Id="rId10" Type="http://schemas.openxmlformats.org/officeDocument/2006/relationships/image" Target="../media/image6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5.png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8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8.wmf"/><Relationship Id="rId4" Type="http://schemas.openxmlformats.org/officeDocument/2006/relationships/image" Target="../media/image4.png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20.wmf"/><Relationship Id="rId7" Type="http://schemas.openxmlformats.org/officeDocument/2006/relationships/hyperlink" Target="http://cialab.ee.washington.edu/Marks-Stuff/chortles/AUTHORB.htm" TargetMode="External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1.wmf"/><Relationship Id="rId10" Type="http://schemas.openxmlformats.org/officeDocument/2006/relationships/image" Target="../media/image8.gif"/><Relationship Id="rId4" Type="http://schemas.openxmlformats.org/officeDocument/2006/relationships/oleObject" Target="../embeddings/oleObject12.bin"/><Relationship Id="rId9" Type="http://schemas.openxmlformats.org/officeDocument/2006/relationships/hyperlink" Target="http://cialab.ee.washington.edu/Marks-Stuff/chortles/110.html-ss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23.w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CB744466-7A51-47CD-B51D-6C1FD58F0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4CABF41E-971A-4363-9DB8-653781E02C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0CA5CC69-0035-402D-A497-1949BB47D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Analysis &amp; Processing of Random Signals 1</a:t>
            </a:r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D7448529-0081-4550-A747-8A4E7B55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3078" name="Rectangle 11">
            <a:extLst>
              <a:ext uri="{FF2B5EF4-FFF2-40B4-BE49-F238E27FC236}">
                <a16:creationId xmlns:a16="http://schemas.microsoft.com/office/drawing/2014/main" id="{49B5A1D4-67F2-4FA9-971D-3009D7094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79" name="Rectangle 12">
            <a:extLst>
              <a:ext uri="{FF2B5EF4-FFF2-40B4-BE49-F238E27FC236}">
                <a16:creationId xmlns:a16="http://schemas.microsoft.com/office/drawing/2014/main" id="{76526A5B-8188-4753-84AA-1E10EC130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0" name="Rectangle 13">
            <a:extLst>
              <a:ext uri="{FF2B5EF4-FFF2-40B4-BE49-F238E27FC236}">
                <a16:creationId xmlns:a16="http://schemas.microsoft.com/office/drawing/2014/main" id="{29A79BCC-95DB-4468-984A-E426C1A4F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1" name="Rectangle 14">
            <a:extLst>
              <a:ext uri="{FF2B5EF4-FFF2-40B4-BE49-F238E27FC236}">
                <a16:creationId xmlns:a16="http://schemas.microsoft.com/office/drawing/2014/main" id="{8DC9C052-19FE-4BBE-9D91-05F2AABCD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2" name="Rectangle 15">
            <a:extLst>
              <a:ext uri="{FF2B5EF4-FFF2-40B4-BE49-F238E27FC236}">
                <a16:creationId xmlns:a16="http://schemas.microsoft.com/office/drawing/2014/main" id="{95BF647F-EB98-49A4-B5DD-BF6EB7738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3" name="Rectangle 16">
            <a:extLst>
              <a:ext uri="{FF2B5EF4-FFF2-40B4-BE49-F238E27FC236}">
                <a16:creationId xmlns:a16="http://schemas.microsoft.com/office/drawing/2014/main" id="{5BDEC95F-6334-453D-969F-DA57BEF87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4" name="Rectangle 17">
            <a:extLst>
              <a:ext uri="{FF2B5EF4-FFF2-40B4-BE49-F238E27FC236}">
                <a16:creationId xmlns:a16="http://schemas.microsoft.com/office/drawing/2014/main" id="{A16C8C96-8323-42F3-9C84-66FD7AB9D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3085" name="Rectangle 24">
            <a:extLst>
              <a:ext uri="{FF2B5EF4-FFF2-40B4-BE49-F238E27FC236}">
                <a16:creationId xmlns:a16="http://schemas.microsoft.com/office/drawing/2014/main" id="{5E2D6316-A3CE-47D9-88CA-2FFF383F0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6" name="Rectangle 25">
            <a:extLst>
              <a:ext uri="{FF2B5EF4-FFF2-40B4-BE49-F238E27FC236}">
                <a16:creationId xmlns:a16="http://schemas.microsoft.com/office/drawing/2014/main" id="{4D953E5D-3449-4CF8-8100-E0AF78C1A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8" name="Rectangle 27">
            <a:extLst>
              <a:ext uri="{FF2B5EF4-FFF2-40B4-BE49-F238E27FC236}">
                <a16:creationId xmlns:a16="http://schemas.microsoft.com/office/drawing/2014/main" id="{CB5843DC-75E7-494B-A893-F67D2B555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89" name="Rectangle 28">
            <a:extLst>
              <a:ext uri="{FF2B5EF4-FFF2-40B4-BE49-F238E27FC236}">
                <a16:creationId xmlns:a16="http://schemas.microsoft.com/office/drawing/2014/main" id="{CB3A4388-BC3B-4EF3-A48F-71976DE7E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3090" name="Rectangle 29">
            <a:extLst>
              <a:ext uri="{FF2B5EF4-FFF2-40B4-BE49-F238E27FC236}">
                <a16:creationId xmlns:a16="http://schemas.microsoft.com/office/drawing/2014/main" id="{2708D141-F9BF-4FEF-A6AE-C80B6CB0C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pic>
        <p:nvPicPr>
          <p:cNvPr id="3091" name="Picture 32" descr="http://cialab.ee.washington.edu/Marks-Stuff/chortles/IMG00167.GIF">
            <a:extLst>
              <a:ext uri="{FF2B5EF4-FFF2-40B4-BE49-F238E27FC236}">
                <a16:creationId xmlns:a16="http://schemas.microsoft.com/office/drawing/2014/main" id="{238EF1AD-1414-4666-845C-ADC7DEFDA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14600"/>
            <a:ext cx="2159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19" descr="http://cialab.ee.washington.edu/Marks-Stuff/chortles/lilman.gif">
            <a:hlinkClick r:id="rId3"/>
            <a:extLst>
              <a:ext uri="{FF2B5EF4-FFF2-40B4-BE49-F238E27FC236}">
                <a16:creationId xmlns:a16="http://schemas.microsoft.com/office/drawing/2014/main" id="{9E864D85-FE70-4215-BED6-7E3075A97C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53911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33" descr="http://cialab.ee.washington.edu/Marks-Stuff/chortles/raisins.gif">
            <a:hlinkClick r:id="rId5"/>
            <a:extLst>
              <a:ext uri="{FF2B5EF4-FFF2-40B4-BE49-F238E27FC236}">
                <a16:creationId xmlns:a16="http://schemas.microsoft.com/office/drawing/2014/main" id="{B9EF1458-513B-4C6E-BAC9-3BC44C207C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475" y="5351463"/>
            <a:ext cx="3651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988FD5DA-DE66-4897-8857-77D7A3368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60788AB-D3A8-448C-B9C1-F6D7E76BAF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014AEA0-68D1-4E48-B806-9053369F2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Types of Noise</a:t>
            </a:r>
          </a:p>
          <a:p>
            <a:pPr lvl="1" eaLnBrk="1" hangingPunct="1"/>
            <a:r>
              <a:rPr lang="en-US" altLang="en-US"/>
              <a:t>Continuous White Noise</a:t>
            </a:r>
          </a:p>
          <a:p>
            <a:pPr lvl="1" eaLnBrk="1" hangingPunct="1"/>
            <a:r>
              <a:rPr lang="en-US" altLang="en-US"/>
              <a:t>Discrete White Noise</a:t>
            </a:r>
          </a:p>
          <a:p>
            <a:pPr lvl="1" eaLnBrk="1" hangingPunct="1"/>
            <a:r>
              <a:rPr lang="en-US" altLang="en-US"/>
              <a:t>Laplace Noise</a:t>
            </a:r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87086484-0A04-4F8E-958D-F1C90EF7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D449AF7C-35FB-4B5B-B133-BCF08C0E8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67DECBA3-CAA0-42C4-8FA6-9914A432D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296" name="Rectangle 7">
            <a:extLst>
              <a:ext uri="{FF2B5EF4-FFF2-40B4-BE49-F238E27FC236}">
                <a16:creationId xmlns:a16="http://schemas.microsoft.com/office/drawing/2014/main" id="{F9BCA58F-6186-4AD5-9A53-CC5599D98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297" name="Rectangle 8">
            <a:extLst>
              <a:ext uri="{FF2B5EF4-FFF2-40B4-BE49-F238E27FC236}">
                <a16:creationId xmlns:a16="http://schemas.microsoft.com/office/drawing/2014/main" id="{0C785697-CB22-44CB-9192-F052B83B9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298" name="Rectangle 9">
            <a:extLst>
              <a:ext uri="{FF2B5EF4-FFF2-40B4-BE49-F238E27FC236}">
                <a16:creationId xmlns:a16="http://schemas.microsoft.com/office/drawing/2014/main" id="{E03BD9F7-0FC1-43C7-858E-40CE94933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299" name="Rectangle 10">
            <a:extLst>
              <a:ext uri="{FF2B5EF4-FFF2-40B4-BE49-F238E27FC236}">
                <a16:creationId xmlns:a16="http://schemas.microsoft.com/office/drawing/2014/main" id="{17B08325-460D-4047-A877-744F5701D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300" name="Rectangle 11">
            <a:extLst>
              <a:ext uri="{FF2B5EF4-FFF2-40B4-BE49-F238E27FC236}">
                <a16:creationId xmlns:a16="http://schemas.microsoft.com/office/drawing/2014/main" id="{87714165-5018-42B8-BE87-9CF055904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2301" name="Rectangle 12">
            <a:extLst>
              <a:ext uri="{FF2B5EF4-FFF2-40B4-BE49-F238E27FC236}">
                <a16:creationId xmlns:a16="http://schemas.microsoft.com/office/drawing/2014/main" id="{350B01F4-9DFF-4374-8924-BFC5F55A0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302" name="Rectangle 13">
            <a:extLst>
              <a:ext uri="{FF2B5EF4-FFF2-40B4-BE49-F238E27FC236}">
                <a16:creationId xmlns:a16="http://schemas.microsoft.com/office/drawing/2014/main" id="{1BF30961-4EF2-4B6A-86A6-8A4054BEA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303" name="Rectangle 14">
            <a:extLst>
              <a:ext uri="{FF2B5EF4-FFF2-40B4-BE49-F238E27FC236}">
                <a16:creationId xmlns:a16="http://schemas.microsoft.com/office/drawing/2014/main" id="{E32A4097-BB9D-489F-9FE9-58C6ECC00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2304" name="Rectangle 15">
            <a:extLst>
              <a:ext uri="{FF2B5EF4-FFF2-40B4-BE49-F238E27FC236}">
                <a16:creationId xmlns:a16="http://schemas.microsoft.com/office/drawing/2014/main" id="{2CEE1E87-DE6E-4535-B12C-1340919C8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pic>
        <p:nvPicPr>
          <p:cNvPr id="12305" name="Picture 16" descr="http://cialab.ee.washington.edu/Marks-Stuff/chortles/IMG00167.GIF">
            <a:extLst>
              <a:ext uri="{FF2B5EF4-FFF2-40B4-BE49-F238E27FC236}">
                <a16:creationId xmlns:a16="http://schemas.microsoft.com/office/drawing/2014/main" id="{3730FE9A-F79E-43C8-9E54-65DF7B636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81200"/>
            <a:ext cx="2601913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http://cialab.ee.washington.edu/Marks-Stuff/chortles/lilman.gif">
            <a:hlinkClick r:id="rId3"/>
            <a:extLst>
              <a:ext uri="{FF2B5EF4-FFF2-40B4-BE49-F238E27FC236}">
                <a16:creationId xmlns:a16="http://schemas.microsoft.com/office/drawing/2014/main" id="{AF4DE92B-7CB0-4EDC-A0A2-61E287C4F2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4864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http://cialab.ee.washington.edu/Marks-Stuff/chortles/IMG00167.GIF">
            <a:extLst>
              <a:ext uri="{FF2B5EF4-FFF2-40B4-BE49-F238E27FC236}">
                <a16:creationId xmlns:a16="http://schemas.microsoft.com/office/drawing/2014/main" id="{5A3973CB-F6B8-403F-B14C-33DD2BF35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142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1" descr="http://cialab.ee.washington.edu/Marks-Stuff/chortles/IMG00167.GIF">
            <a:extLst>
              <a:ext uri="{FF2B5EF4-FFF2-40B4-BE49-F238E27FC236}">
                <a16:creationId xmlns:a16="http://schemas.microsoft.com/office/drawing/2014/main" id="{8C09D5D6-67ED-4E3E-8F2C-775CCC589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86200"/>
            <a:ext cx="142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2" descr="http://cialab.ee.washington.edu/Marks-Stuff/chortles/IMG00167.GIF">
            <a:extLst>
              <a:ext uri="{FF2B5EF4-FFF2-40B4-BE49-F238E27FC236}">
                <a16:creationId xmlns:a16="http://schemas.microsoft.com/office/drawing/2014/main" id="{681C7F9E-25ED-4AD4-9B47-493C62CB8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86200"/>
            <a:ext cx="142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0" name="Picture 23" descr="http://cialab.ee.washington.edu/Marks-Stuff/chortles/IMG00167.GIF">
            <a:extLst>
              <a:ext uri="{FF2B5EF4-FFF2-40B4-BE49-F238E27FC236}">
                <a16:creationId xmlns:a16="http://schemas.microsoft.com/office/drawing/2014/main" id="{C45B3731-A874-4280-8F7C-7565FDE25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86200"/>
            <a:ext cx="1422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B54ACB3F-F6FE-471B-9F80-3ACAA229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3315" name="Picture 6" descr="http://cialab.ee.washington.edu/Marks-Stuff/chortles/IMG00167.GIF">
            <a:extLst>
              <a:ext uri="{FF2B5EF4-FFF2-40B4-BE49-F238E27FC236}">
                <a16:creationId xmlns:a16="http://schemas.microsoft.com/office/drawing/2014/main" id="{BB34E62E-C37D-47F7-A183-D69DF6DCB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363" y="762000"/>
            <a:ext cx="2306637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2">
            <a:extLst>
              <a:ext uri="{FF2B5EF4-FFF2-40B4-BE49-F238E27FC236}">
                <a16:creationId xmlns:a16="http://schemas.microsoft.com/office/drawing/2014/main" id="{F03A4C5E-1B2B-430D-A0A1-F01DE8D91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Noise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65219BB3-B46F-4F45-9280-20FE9C24E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114800"/>
          </a:xfrm>
          <a:noFill/>
        </p:spPr>
        <p:txBody>
          <a:bodyPr/>
          <a:lstStyle/>
          <a:p>
            <a:pPr lvl="1" eaLnBrk="1" hangingPunct="1"/>
            <a:r>
              <a:rPr lang="en-US" altLang="en-US"/>
              <a:t>Continuous White Noise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graphicFrame>
        <p:nvGraphicFramePr>
          <p:cNvPr id="15367" name="Object 7">
            <a:extLst>
              <a:ext uri="{FF2B5EF4-FFF2-40B4-BE49-F238E27FC236}">
                <a16:creationId xmlns:a16="http://schemas.microsoft.com/office/drawing/2014/main" id="{46E18720-F71B-42C7-A1BF-B377233DA7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514600"/>
          <a:ext cx="286702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337" imgH="393529" progId="Equation.3">
                  <p:embed/>
                </p:oleObj>
              </mc:Choice>
              <mc:Fallback>
                <p:oleObj name="Equation" r:id="rId3" imgW="1066337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0"/>
                        <a:ext cx="286702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>
            <a:extLst>
              <a:ext uri="{FF2B5EF4-FFF2-40B4-BE49-F238E27FC236}">
                <a16:creationId xmlns:a16="http://schemas.microsoft.com/office/drawing/2014/main" id="{7A279819-7075-4E72-890A-129C2E4570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429000"/>
          <a:ext cx="2081213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4" imgH="393529" progId="Equation.3">
                  <p:embed/>
                </p:oleObj>
              </mc:Choice>
              <mc:Fallback>
                <p:oleObj name="Equation" r:id="rId5" imgW="77436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429000"/>
                        <a:ext cx="2081213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9" name="Group 9">
            <a:extLst>
              <a:ext uri="{FF2B5EF4-FFF2-40B4-BE49-F238E27FC236}">
                <a16:creationId xmlns:a16="http://schemas.microsoft.com/office/drawing/2014/main" id="{E69EA977-C5B7-4DB4-BAB9-BD28363A0FF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810000"/>
            <a:ext cx="7959725" cy="1981200"/>
            <a:chOff x="384" y="2448"/>
            <a:chExt cx="5014" cy="1248"/>
          </a:xfrm>
        </p:grpSpPr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CEE30B11-9067-4E82-BBD9-74C0AE9BB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448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D2FF51E4-0126-4812-AE29-FB072BC0C8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3600"/>
              <a:ext cx="49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13324" name="Object 12">
              <a:extLst>
                <a:ext uri="{FF2B5EF4-FFF2-40B4-BE49-F238E27FC236}">
                  <a16:creationId xmlns:a16="http://schemas.microsoft.com/office/drawing/2014/main" id="{9B3D18C6-DC79-446E-88A3-9FEEA43345A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84" y="3360"/>
            <a:ext cx="21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835" imgH="139518" progId="Equation.3">
                    <p:embed/>
                  </p:oleObj>
                </mc:Choice>
                <mc:Fallback>
                  <p:oleObj name="Equation" r:id="rId7" imgW="126835" imgH="139518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4" y="3360"/>
                          <a:ext cx="214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73" name="Line 13">
            <a:extLst>
              <a:ext uri="{FF2B5EF4-FFF2-40B4-BE49-F238E27FC236}">
                <a16:creationId xmlns:a16="http://schemas.microsoft.com/office/drawing/2014/main" id="{753F5CD3-0857-4B3A-8325-A8E2CF703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495800"/>
            <a:ext cx="7315200" cy="0"/>
          </a:xfrm>
          <a:prstGeom prst="line">
            <a:avLst/>
          </a:prstGeom>
          <a:noFill/>
          <a:ln w="476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B19C59D8-2610-4F98-AC52-2CD416BE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4339" name="Picture 2" descr="http://cialab.ee.washington.edu/Marks-Stuff/chortles/IMG00167.GIF">
            <a:extLst>
              <a:ext uri="{FF2B5EF4-FFF2-40B4-BE49-F238E27FC236}">
                <a16:creationId xmlns:a16="http://schemas.microsoft.com/office/drawing/2014/main" id="{8997B051-1557-4441-B60A-063EB0C82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447800"/>
            <a:ext cx="294481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3">
            <a:extLst>
              <a:ext uri="{FF2B5EF4-FFF2-40B4-BE49-F238E27FC236}">
                <a16:creationId xmlns:a16="http://schemas.microsoft.com/office/drawing/2014/main" id="{BFADB876-309B-45BB-922B-302EEE3FA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Noise</a:t>
            </a:r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8A59C834-59EA-4E04-9F74-E2D3AD018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114800"/>
          </a:xfrm>
          <a:noFill/>
        </p:spPr>
        <p:txBody>
          <a:bodyPr/>
          <a:lstStyle/>
          <a:p>
            <a:pPr lvl="1" eaLnBrk="1" hangingPunct="1"/>
            <a:r>
              <a:rPr lang="en-US" altLang="en-US"/>
              <a:t>Continuous White Noise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id="{A7BDFE02-DE90-424F-B7B3-70B202F9A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895600"/>
            <a:ext cx="3581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0000"/>
                </a:solidFill>
              </a:rPr>
              <a:t>Thermal Noise.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0000"/>
                </a:solidFill>
              </a:rPr>
              <a:t>Infinite Power!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0000"/>
                </a:solidFill>
              </a:rPr>
              <a:t>White Gaussian Noise</a:t>
            </a:r>
          </a:p>
        </p:txBody>
      </p:sp>
      <p:pic>
        <p:nvPicPr>
          <p:cNvPr id="14343" name="Picture 13" descr="http://cialab.ee.washington.edu/Marks-Stuff/chortles/IMG00167.GIF">
            <a:extLst>
              <a:ext uri="{FF2B5EF4-FFF2-40B4-BE49-F238E27FC236}">
                <a16:creationId xmlns:a16="http://schemas.microsoft.com/office/drawing/2014/main" id="{A65D7108-70B7-4565-A09C-CF474D304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4" descr="http://cialab.ee.washington.edu/Marks-Stuff/chortles/IMG00167.GIF">
            <a:extLst>
              <a:ext uri="{FF2B5EF4-FFF2-40B4-BE49-F238E27FC236}">
                <a16:creationId xmlns:a16="http://schemas.microsoft.com/office/drawing/2014/main" id="{9B2B4BA5-FF42-4941-B833-1C1FE75C8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15" descr="http://cialab.ee.washington.edu/Marks-Stuff/chortles/IMG00167.GIF">
            <a:extLst>
              <a:ext uri="{FF2B5EF4-FFF2-40B4-BE49-F238E27FC236}">
                <a16:creationId xmlns:a16="http://schemas.microsoft.com/office/drawing/2014/main" id="{2210C66C-8B4E-47F1-A033-823134DF7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6" descr="http://cialab.ee.washington.edu/Marks-Stuff/chortles/IMG00167.GIF">
            <a:extLst>
              <a:ext uri="{FF2B5EF4-FFF2-40B4-BE49-F238E27FC236}">
                <a16:creationId xmlns:a16="http://schemas.microsoft.com/office/drawing/2014/main" id="{20A1C731-5733-4729-BF8A-2153F0025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7" descr="http://cialab.ee.washington.edu/Marks-Stuff/chortles/IMG00167.GIF">
            <a:extLst>
              <a:ext uri="{FF2B5EF4-FFF2-40B4-BE49-F238E27FC236}">
                <a16:creationId xmlns:a16="http://schemas.microsoft.com/office/drawing/2014/main" id="{9563CD4A-3FE2-40C4-9C39-544160322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18" descr="http://cialab.ee.washington.edu/Marks-Stuff/chortles/IMG00167.GIF">
            <a:extLst>
              <a:ext uri="{FF2B5EF4-FFF2-40B4-BE49-F238E27FC236}">
                <a16:creationId xmlns:a16="http://schemas.microsoft.com/office/drawing/2014/main" id="{75982ACA-776F-463E-91EA-D1EF687E3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724400"/>
            <a:ext cx="882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91F16F23-84DB-4797-88C5-DAA536E98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5363" name="Picture 2" descr="http://cialab.ee.washington.edu/Marks-Stuff/chortles/IMG00167.GIF">
            <a:extLst>
              <a:ext uri="{FF2B5EF4-FFF2-40B4-BE49-F238E27FC236}">
                <a16:creationId xmlns:a16="http://schemas.microsoft.com/office/drawing/2014/main" id="{7A5BF040-E189-4961-A3B5-89DDADE30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513" y="762000"/>
            <a:ext cx="2503487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3">
            <a:extLst>
              <a:ext uri="{FF2B5EF4-FFF2-40B4-BE49-F238E27FC236}">
                <a16:creationId xmlns:a16="http://schemas.microsoft.com/office/drawing/2014/main" id="{4D1E4791-5A2D-418A-B6C0-03FB6874B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Noise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DA57F821-E9F3-4532-AA34-3F8159DFE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114800"/>
          </a:xfrm>
          <a:noFill/>
        </p:spPr>
        <p:txBody>
          <a:bodyPr/>
          <a:lstStyle/>
          <a:p>
            <a:pPr lvl="1" eaLnBrk="1" hangingPunct="1"/>
            <a:r>
              <a:rPr lang="en-US" altLang="en-US"/>
              <a:t>Discrete White Noise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grpSp>
        <p:nvGrpSpPr>
          <p:cNvPr id="16400" name="Group 16">
            <a:extLst>
              <a:ext uri="{FF2B5EF4-FFF2-40B4-BE49-F238E27FC236}">
                <a16:creationId xmlns:a16="http://schemas.microsoft.com/office/drawing/2014/main" id="{EB6A562C-A530-4228-ACCB-0A593FE3C72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505200"/>
            <a:ext cx="7993063" cy="1981200"/>
            <a:chOff x="309" y="2549"/>
            <a:chExt cx="5035" cy="1248"/>
          </a:xfrm>
        </p:grpSpPr>
        <p:sp>
          <p:nvSpPr>
            <p:cNvPr id="15375" name="Line 8">
              <a:extLst>
                <a:ext uri="{FF2B5EF4-FFF2-40B4-BE49-F238E27FC236}">
                  <a16:creationId xmlns:a16="http://schemas.microsoft.com/office/drawing/2014/main" id="{69FFC611-2DD2-4FCC-B927-9DDAC2E9B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3" y="2549"/>
              <a:ext cx="0" cy="12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376" name="Line 9">
              <a:extLst>
                <a:ext uri="{FF2B5EF4-FFF2-40B4-BE49-F238E27FC236}">
                  <a16:creationId xmlns:a16="http://schemas.microsoft.com/office/drawing/2014/main" id="{E4A08D05-6007-4BDD-AB7D-202AD93F1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" y="3701"/>
              <a:ext cx="49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15377" name="Object 10">
              <a:extLst>
                <a:ext uri="{FF2B5EF4-FFF2-40B4-BE49-F238E27FC236}">
                  <a16:creationId xmlns:a16="http://schemas.microsoft.com/office/drawing/2014/main" id="{14A2E3E7-0B8F-4B3E-BC51-B3CE3C65A13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88" y="3408"/>
            <a:ext cx="256" cy="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52268" imgH="203024" progId="Equation.3">
                    <p:embed/>
                  </p:oleObj>
                </mc:Choice>
                <mc:Fallback>
                  <p:oleObj name="Equation" r:id="rId3" imgW="152268" imgH="203024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8" y="3408"/>
                          <a:ext cx="256" cy="3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395" name="Line 11">
            <a:extLst>
              <a:ext uri="{FF2B5EF4-FFF2-40B4-BE49-F238E27FC236}">
                <a16:creationId xmlns:a16="http://schemas.microsoft.com/office/drawing/2014/main" id="{1C3E4C5A-624D-4F33-9D28-B65497DE9B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648200"/>
            <a:ext cx="7315200" cy="0"/>
          </a:xfrm>
          <a:prstGeom prst="line">
            <a:avLst/>
          </a:prstGeom>
          <a:noFill/>
          <a:ln w="476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6401" name="Group 17">
            <a:extLst>
              <a:ext uri="{FF2B5EF4-FFF2-40B4-BE49-F238E27FC236}">
                <a16:creationId xmlns:a16="http://schemas.microsoft.com/office/drawing/2014/main" id="{538E8BF6-7676-4FB5-A7C6-0320FE5A9942}"/>
              </a:ext>
            </a:extLst>
          </p:cNvPr>
          <p:cNvGrpSpPr>
            <a:grpSpLocks/>
          </p:cNvGrpSpPr>
          <p:nvPr/>
        </p:nvGrpSpPr>
        <p:grpSpPr bwMode="auto">
          <a:xfrm>
            <a:off x="3852863" y="4038600"/>
            <a:ext cx="2081212" cy="614363"/>
            <a:chOff x="2496" y="2592"/>
            <a:chExt cx="1268" cy="387"/>
          </a:xfrm>
        </p:grpSpPr>
        <p:graphicFrame>
          <p:nvGraphicFramePr>
            <p:cNvPr id="15373" name="Object 6">
              <a:extLst>
                <a:ext uri="{FF2B5EF4-FFF2-40B4-BE49-F238E27FC236}">
                  <a16:creationId xmlns:a16="http://schemas.microsoft.com/office/drawing/2014/main" id="{ED0DF09B-8CAB-4D0D-8104-7B5F0BF358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6" y="2592"/>
            <a:ext cx="1268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74364" imgH="228501" progId="Equation.3">
                    <p:embed/>
                  </p:oleObj>
                </mc:Choice>
                <mc:Fallback>
                  <p:oleObj name="Equation" r:id="rId5" imgW="774364" imgH="228501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2592"/>
                          <a:ext cx="1268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4" name="Line 12">
              <a:extLst>
                <a:ext uri="{FF2B5EF4-FFF2-40B4-BE49-F238E27FC236}">
                  <a16:creationId xmlns:a16="http://schemas.microsoft.com/office/drawing/2014/main" id="{19472068-285B-4F1B-AEE9-E356FE681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640"/>
              <a:ext cx="24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6399" name="Group 15">
            <a:extLst>
              <a:ext uri="{FF2B5EF4-FFF2-40B4-BE49-F238E27FC236}">
                <a16:creationId xmlns:a16="http://schemas.microsoft.com/office/drawing/2014/main" id="{8E996F9A-7E11-4026-A30B-05C9F3413CBB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819400"/>
            <a:ext cx="2697163" cy="614363"/>
            <a:chOff x="1968" y="1584"/>
            <a:chExt cx="1699" cy="387"/>
          </a:xfrm>
        </p:grpSpPr>
        <p:graphicFrame>
          <p:nvGraphicFramePr>
            <p:cNvPr id="15371" name="Object 5">
              <a:extLst>
                <a:ext uri="{FF2B5EF4-FFF2-40B4-BE49-F238E27FC236}">
                  <a16:creationId xmlns:a16="http://schemas.microsoft.com/office/drawing/2014/main" id="{A6BB15FA-19C9-45F8-AB1E-1980352C4C8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68" y="1584"/>
            <a:ext cx="1699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002865" imgH="228501" progId="Equation.3">
                    <p:embed/>
                  </p:oleObj>
                </mc:Choice>
                <mc:Fallback>
                  <p:oleObj name="Equation" r:id="rId7" imgW="1002865" imgH="228501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1584"/>
                          <a:ext cx="1699" cy="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2" name="Line 14">
              <a:extLst>
                <a:ext uri="{FF2B5EF4-FFF2-40B4-BE49-F238E27FC236}">
                  <a16:creationId xmlns:a16="http://schemas.microsoft.com/office/drawing/2014/main" id="{840A80D3-2235-4BA7-BCCB-FE89A9ACB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632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370" name="Text Box 18">
            <a:extLst>
              <a:ext uri="{FF2B5EF4-FFF2-40B4-BE49-F238E27FC236}">
                <a16:creationId xmlns:a16="http://schemas.microsoft.com/office/drawing/2014/main" id="{6A7FA914-7B71-4EDF-8A4F-6DA1E2FF0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562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Notes: Finite Power. Not samples from CWN.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3C520403-FCB3-4AA7-97B0-0FEA7D52E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6387" name="Picture 2" descr="http://cialab.ee.washington.edu/Marks-Stuff/chortles/IMG00167.GIF">
            <a:extLst>
              <a:ext uri="{FF2B5EF4-FFF2-40B4-BE49-F238E27FC236}">
                <a16:creationId xmlns:a16="http://schemas.microsoft.com/office/drawing/2014/main" id="{6FC1895F-F5D3-4837-830D-FF2E23616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400"/>
            <a:ext cx="274955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angle 3">
            <a:extLst>
              <a:ext uri="{FF2B5EF4-FFF2-40B4-BE49-F238E27FC236}">
                <a16:creationId xmlns:a16="http://schemas.microsoft.com/office/drawing/2014/main" id="{A8604717-F667-4917-9796-AB28E266CF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Noise</a:t>
            </a: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363BE3B0-D36D-454C-A51E-3B84A4FFB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114800"/>
          </a:xfrm>
          <a:noFill/>
        </p:spPr>
        <p:txBody>
          <a:bodyPr/>
          <a:lstStyle/>
          <a:p>
            <a:pPr lvl="1" eaLnBrk="1" hangingPunct="1"/>
            <a:r>
              <a:rPr lang="en-US" altLang="en-US"/>
              <a:t>Discrete White Noise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6390" name="Text Box 16">
            <a:extLst>
              <a:ext uri="{FF2B5EF4-FFF2-40B4-BE49-F238E27FC236}">
                <a16:creationId xmlns:a16="http://schemas.microsoft.com/office/drawing/2014/main" id="{55FAC13E-EAE6-439C-AB8D-62C5F8122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667000"/>
            <a:ext cx="6477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rgbClr val="000000"/>
                </a:solidFill>
              </a:rPr>
              <a:t>Source: iid sequence.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rgbClr val="000000"/>
                </a:solidFill>
              </a:rPr>
              <a:t>Finite Power.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rgbClr val="000000"/>
                </a:solidFill>
              </a:rPr>
              <a:t>Not samples from CWN.</a:t>
            </a:r>
          </a:p>
        </p:txBody>
      </p:sp>
      <p:pic>
        <p:nvPicPr>
          <p:cNvPr id="16391" name="Picture 17" descr="http://cialab.ee.washington.edu/Marks-Stuff/chortles/IMG00167.GIF">
            <a:extLst>
              <a:ext uri="{FF2B5EF4-FFF2-40B4-BE49-F238E27FC236}">
                <a16:creationId xmlns:a16="http://schemas.microsoft.com/office/drawing/2014/main" id="{4070833A-91DF-469F-AD3C-47E7E4E2D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8" descr="http://cialab.ee.washington.edu/Marks-Stuff/chortles/IMG00167.GIF">
            <a:extLst>
              <a:ext uri="{FF2B5EF4-FFF2-40B4-BE49-F238E27FC236}">
                <a16:creationId xmlns:a16="http://schemas.microsoft.com/office/drawing/2014/main" id="{46C81FC3-F69B-4D17-B31C-1E06ACCAD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9" descr="http://cialab.ee.washington.edu/Marks-Stuff/chortles/IMG00167.GIF">
            <a:extLst>
              <a:ext uri="{FF2B5EF4-FFF2-40B4-BE49-F238E27FC236}">
                <a16:creationId xmlns:a16="http://schemas.microsoft.com/office/drawing/2014/main" id="{9A80659F-7216-4250-8080-72C7AFDD9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20" descr="http://cialab.ee.washington.edu/Marks-Stuff/chortles/IMG00167.GIF">
            <a:extLst>
              <a:ext uri="{FF2B5EF4-FFF2-40B4-BE49-F238E27FC236}">
                <a16:creationId xmlns:a16="http://schemas.microsoft.com/office/drawing/2014/main" id="{C7E8CAC5-3B41-42EF-A157-F3DDB88D3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21" descr="http://cialab.ee.washington.edu/Marks-Stuff/chortles/IMG00167.GIF">
            <a:extLst>
              <a:ext uri="{FF2B5EF4-FFF2-40B4-BE49-F238E27FC236}">
                <a16:creationId xmlns:a16="http://schemas.microsoft.com/office/drawing/2014/main" id="{1131A747-2DAE-4E06-9B60-E58512558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22" descr="http://cialab.ee.washington.edu/Marks-Stuff/chortles/IMG00167.GIF">
            <a:extLst>
              <a:ext uri="{FF2B5EF4-FFF2-40B4-BE49-F238E27FC236}">
                <a16:creationId xmlns:a16="http://schemas.microsoft.com/office/drawing/2014/main" id="{906D073B-7CD5-4178-B817-63C71AE7F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9826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35E963CE-692E-4C6A-B4DE-411775F27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4B7CD2A-21CB-458E-8028-FCE07E037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Analysis &amp; Processing of Random Signals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040DC82-EB35-459D-ADC9-2F876984A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Power Spectral Density of a WSS process is the Fourier transform of its autocorrelation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“Spectral” </a:t>
            </a:r>
            <a:r>
              <a:rPr lang="en-US" altLang="en-US">
                <a:sym typeface="Symbol" panose="05050102010706020507" pitchFamily="18" charset="2"/>
              </a:rPr>
              <a:t>a function of frequency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“Power Density” Integration gives power</a:t>
            </a:r>
          </a:p>
        </p:txBody>
      </p:sp>
      <p:sp>
        <p:nvSpPr>
          <p:cNvPr id="4101" name="Rectangle 4">
            <a:extLst>
              <a:ext uri="{FF2B5EF4-FFF2-40B4-BE49-F238E27FC236}">
                <a16:creationId xmlns:a16="http://schemas.microsoft.com/office/drawing/2014/main" id="{BDD9A0D3-E8A4-496E-AAA3-08C98A13C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4102" name="Rectangle 5">
            <a:extLst>
              <a:ext uri="{FF2B5EF4-FFF2-40B4-BE49-F238E27FC236}">
                <a16:creationId xmlns:a16="http://schemas.microsoft.com/office/drawing/2014/main" id="{B86630E2-9099-41BC-9954-EA0B01C47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3" name="Rectangle 6">
            <a:extLst>
              <a:ext uri="{FF2B5EF4-FFF2-40B4-BE49-F238E27FC236}">
                <a16:creationId xmlns:a16="http://schemas.microsoft.com/office/drawing/2014/main" id="{403E4B40-B9C1-4673-9372-2C83DA551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4" name="Rectangle 7">
            <a:extLst>
              <a:ext uri="{FF2B5EF4-FFF2-40B4-BE49-F238E27FC236}">
                <a16:creationId xmlns:a16="http://schemas.microsoft.com/office/drawing/2014/main" id="{CEC91E2E-D137-4C42-A754-87325E346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5" name="Rectangle 8">
            <a:extLst>
              <a:ext uri="{FF2B5EF4-FFF2-40B4-BE49-F238E27FC236}">
                <a16:creationId xmlns:a16="http://schemas.microsoft.com/office/drawing/2014/main" id="{616DD95B-5E45-45A3-BA92-3D7DCF1FE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6" name="Rectangle 9">
            <a:extLst>
              <a:ext uri="{FF2B5EF4-FFF2-40B4-BE49-F238E27FC236}">
                <a16:creationId xmlns:a16="http://schemas.microsoft.com/office/drawing/2014/main" id="{4FCB442D-AAAB-4731-AB55-53D510B6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7" name="Rectangle 10">
            <a:extLst>
              <a:ext uri="{FF2B5EF4-FFF2-40B4-BE49-F238E27FC236}">
                <a16:creationId xmlns:a16="http://schemas.microsoft.com/office/drawing/2014/main" id="{E2E7799B-8A14-4BE8-9BC5-2D4EBAB6A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08" name="Rectangle 11">
            <a:extLst>
              <a:ext uri="{FF2B5EF4-FFF2-40B4-BE49-F238E27FC236}">
                <a16:creationId xmlns:a16="http://schemas.microsoft.com/office/drawing/2014/main" id="{25B1627D-37FF-46A8-A4DE-C4049415F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4109" name="Rectangle 12">
            <a:extLst>
              <a:ext uri="{FF2B5EF4-FFF2-40B4-BE49-F238E27FC236}">
                <a16:creationId xmlns:a16="http://schemas.microsoft.com/office/drawing/2014/main" id="{50734ABD-7976-45D2-95DE-DC0FFFF59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10" name="Rectangle 13">
            <a:extLst>
              <a:ext uri="{FF2B5EF4-FFF2-40B4-BE49-F238E27FC236}">
                <a16:creationId xmlns:a16="http://schemas.microsoft.com/office/drawing/2014/main" id="{DD9DDC18-C4B6-4FED-904F-D4D42107E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11" name="Rectangle 14">
            <a:extLst>
              <a:ext uri="{FF2B5EF4-FFF2-40B4-BE49-F238E27FC236}">
                <a16:creationId xmlns:a16="http://schemas.microsoft.com/office/drawing/2014/main" id="{B86BD54C-21B2-4E0B-8FB5-4C56FE2F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12" name="Rectangle 15">
            <a:extLst>
              <a:ext uri="{FF2B5EF4-FFF2-40B4-BE49-F238E27FC236}">
                <a16:creationId xmlns:a16="http://schemas.microsoft.com/office/drawing/2014/main" id="{16D35E28-A1EF-411E-BD2F-874EE5C70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13" name="Rectangle 16">
            <a:extLst>
              <a:ext uri="{FF2B5EF4-FFF2-40B4-BE49-F238E27FC236}">
                <a16:creationId xmlns:a16="http://schemas.microsoft.com/office/drawing/2014/main" id="{68C6FE3E-7395-4461-AD8B-57C312DF2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4114" name="Rectangle 17">
            <a:extLst>
              <a:ext uri="{FF2B5EF4-FFF2-40B4-BE49-F238E27FC236}">
                <a16:creationId xmlns:a16="http://schemas.microsoft.com/office/drawing/2014/main" id="{44F09DF0-96BE-4577-8004-1F44965F4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1044" name="Object 20">
            <a:extLst>
              <a:ext uri="{FF2B5EF4-FFF2-40B4-BE49-F238E27FC236}">
                <a16:creationId xmlns:a16="http://schemas.microsoft.com/office/drawing/2014/main" id="{582ABC2A-CEF5-4BCC-A146-22DA088486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048000"/>
          <a:ext cx="542290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482600" progId="Equation.3">
                  <p:embed/>
                </p:oleObj>
              </mc:Choice>
              <mc:Fallback>
                <p:oleObj name="Equation" r:id="rId2" imgW="2019300" imgH="482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542290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2529A1F3-1FB4-414C-8DA8-3B86AD5A8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A82CAAF-9BE6-44CD-8D4A-8B5B98D3FB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3019B61-C6FB-468E-9F56-1849FAF6B2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Inverse Transform:</a:t>
            </a:r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C9D6D6E3-EFCB-41C3-B46D-12F6BE1A1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7A3CA593-3781-4731-A239-7E40F164E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5F0190EE-33E5-4F36-883D-63B683EFE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28" name="Rectangle 7">
            <a:extLst>
              <a:ext uri="{FF2B5EF4-FFF2-40B4-BE49-F238E27FC236}">
                <a16:creationId xmlns:a16="http://schemas.microsoft.com/office/drawing/2014/main" id="{DBCECF4C-4F22-46FD-A5CC-B887F47F3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29" name="Rectangle 8">
            <a:extLst>
              <a:ext uri="{FF2B5EF4-FFF2-40B4-BE49-F238E27FC236}">
                <a16:creationId xmlns:a16="http://schemas.microsoft.com/office/drawing/2014/main" id="{10E2E9DD-41A3-4574-AE87-BCE24A211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0" name="Rectangle 9">
            <a:extLst>
              <a:ext uri="{FF2B5EF4-FFF2-40B4-BE49-F238E27FC236}">
                <a16:creationId xmlns:a16="http://schemas.microsoft.com/office/drawing/2014/main" id="{F0381E91-4F44-4B4B-8F8B-BE4A9A17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1" name="Rectangle 10">
            <a:extLst>
              <a:ext uri="{FF2B5EF4-FFF2-40B4-BE49-F238E27FC236}">
                <a16:creationId xmlns:a16="http://schemas.microsoft.com/office/drawing/2014/main" id="{9591E45E-2721-40F8-9508-C7596D570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2" name="Rectangle 11">
            <a:extLst>
              <a:ext uri="{FF2B5EF4-FFF2-40B4-BE49-F238E27FC236}">
                <a16:creationId xmlns:a16="http://schemas.microsoft.com/office/drawing/2014/main" id="{4C684B37-C97A-4E7F-9B93-109914261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8D52FB9E-50D9-406A-90EA-D651EFBF3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9C43260A-9444-4341-9964-C848304D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95DBFD79-6DAE-4FD6-B781-402B08E37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63C53C25-1B22-4A54-803A-54028A62D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5137" name="Rectangle 17">
            <a:extLst>
              <a:ext uri="{FF2B5EF4-FFF2-40B4-BE49-F238E27FC236}">
                <a16:creationId xmlns:a16="http://schemas.microsoft.com/office/drawing/2014/main" id="{B8002046-F8F7-4496-9E4A-FC65864D6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6162" name="Object 18">
            <a:extLst>
              <a:ext uri="{FF2B5EF4-FFF2-40B4-BE49-F238E27FC236}">
                <a16:creationId xmlns:a16="http://schemas.microsoft.com/office/drawing/2014/main" id="{41A46C29-B077-455F-A52E-62283DAD6F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2788" y="2225675"/>
          <a:ext cx="4875212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6100" imgH="469900" progId="Equation.3">
                  <p:embed/>
                </p:oleObj>
              </mc:Choice>
              <mc:Fallback>
                <p:oleObj name="Equation" r:id="rId2" imgW="1816100" imgH="4699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225675"/>
                        <a:ext cx="4875212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Rectangle 19">
            <a:extLst>
              <a:ext uri="{FF2B5EF4-FFF2-40B4-BE49-F238E27FC236}">
                <a16:creationId xmlns:a16="http://schemas.microsoft.com/office/drawing/2014/main" id="{89F1DCE9-1C82-4D38-A207-EC11BF0AC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6576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5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6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7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/>
            <a:r>
              <a:rPr lang="en-US" altLang="en-US" sz="2000"/>
              <a:t>“Spectral” </a:t>
            </a:r>
            <a:r>
              <a:rPr lang="en-US" altLang="en-US" sz="2000">
                <a:sym typeface="Symbol" panose="05050102010706020507" pitchFamily="18" charset="2"/>
              </a:rPr>
              <a:t>a function of frequency</a:t>
            </a:r>
          </a:p>
          <a:p>
            <a:pPr lvl="1" eaLnBrk="1" hangingPunct="1"/>
            <a:r>
              <a:rPr lang="en-US" altLang="en-US" sz="2000">
                <a:sym typeface="Symbol" panose="05050102010706020507" pitchFamily="18" charset="2"/>
              </a:rPr>
              <a:t>“Power Density” Integration gives power</a:t>
            </a:r>
          </a:p>
        </p:txBody>
      </p:sp>
      <p:graphicFrame>
        <p:nvGraphicFramePr>
          <p:cNvPr id="6164" name="Object 20">
            <a:extLst>
              <a:ext uri="{FF2B5EF4-FFF2-40B4-BE49-F238E27FC236}">
                <a16:creationId xmlns:a16="http://schemas.microsoft.com/office/drawing/2014/main" id="{13708F48-C629-4FE2-BE03-FD04C57D7E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419600"/>
          <a:ext cx="6751638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14600" imgH="469900" progId="Equation.3">
                  <p:embed/>
                </p:oleObj>
              </mc:Choice>
              <mc:Fallback>
                <p:oleObj name="Equation" r:id="rId9" imgW="2514600" imgH="4699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9600"/>
                        <a:ext cx="6751638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76798B81-3F96-4E15-9F69-737C9279B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55C07DD-FC3C-499C-8A58-F8167538B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7A46E82-4A59-4090-BC78-EAE0FA7E8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Properties</a:t>
            </a:r>
          </a:p>
          <a:p>
            <a:pPr lvl="1" eaLnBrk="1" hangingPunct="1"/>
            <a:r>
              <a:rPr lang="en-US" altLang="en-US" sz="2400"/>
              <a:t> </a:t>
            </a:r>
          </a:p>
          <a:p>
            <a:pPr lvl="1" eaLnBrk="1" hangingPunct="1"/>
            <a:endParaRPr lang="en-US" altLang="en-US" sz="2400"/>
          </a:p>
          <a:p>
            <a:pPr lvl="1" eaLnBrk="1" hangingPunct="1"/>
            <a:endParaRPr lang="en-US" altLang="en-US" sz="2400"/>
          </a:p>
          <a:p>
            <a:pPr lvl="1" eaLnBrk="1" hangingPunct="1"/>
            <a:r>
              <a:rPr lang="en-US" altLang="en-US" sz="2400"/>
              <a:t> </a:t>
            </a:r>
          </a:p>
          <a:p>
            <a:pPr lvl="1" eaLnBrk="1" hangingPunct="1"/>
            <a:endParaRPr lang="en-US" altLang="en-US" sz="2400"/>
          </a:p>
          <a:p>
            <a:pPr lvl="1" eaLnBrk="1" hangingPunct="1"/>
            <a:r>
              <a:rPr lang="en-US" altLang="en-US" sz="2400"/>
              <a:t> </a:t>
            </a:r>
          </a:p>
          <a:p>
            <a:pPr lvl="1" eaLnBrk="1" hangingPunct="1"/>
            <a:endParaRPr lang="en-US" altLang="en-US" sz="2400"/>
          </a:p>
          <a:p>
            <a:pPr lvl="1" eaLnBrk="1" hangingPunct="1"/>
            <a:r>
              <a:rPr lang="en-US" altLang="en-US" sz="2400"/>
              <a:t>   </a:t>
            </a:r>
          </a:p>
          <a:p>
            <a:pPr eaLnBrk="1" hangingPunct="1"/>
            <a:endParaRPr lang="en-US" altLang="en-US" sz="2000">
              <a:sym typeface="Symbol" panose="05050102010706020507" pitchFamily="18" charset="2"/>
            </a:endParaRPr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D3D99DEC-EA9C-491F-B37C-F62434685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6150" name="Rectangle 5">
            <a:extLst>
              <a:ext uri="{FF2B5EF4-FFF2-40B4-BE49-F238E27FC236}">
                <a16:creationId xmlns:a16="http://schemas.microsoft.com/office/drawing/2014/main" id="{C69AA43A-20EE-4B05-8D4A-41FA7DA0C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1" name="Rectangle 6">
            <a:extLst>
              <a:ext uri="{FF2B5EF4-FFF2-40B4-BE49-F238E27FC236}">
                <a16:creationId xmlns:a16="http://schemas.microsoft.com/office/drawing/2014/main" id="{4BD165C0-B76E-4ECE-AF84-D6A3CB291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2" name="Rectangle 7">
            <a:extLst>
              <a:ext uri="{FF2B5EF4-FFF2-40B4-BE49-F238E27FC236}">
                <a16:creationId xmlns:a16="http://schemas.microsoft.com/office/drawing/2014/main" id="{6B4221EE-6DB9-4D01-AB18-CEF94C389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3" name="Rectangle 8">
            <a:extLst>
              <a:ext uri="{FF2B5EF4-FFF2-40B4-BE49-F238E27FC236}">
                <a16:creationId xmlns:a16="http://schemas.microsoft.com/office/drawing/2014/main" id="{02F9FA74-E3F3-4590-AB84-564C6EE7F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4" name="Rectangle 9">
            <a:extLst>
              <a:ext uri="{FF2B5EF4-FFF2-40B4-BE49-F238E27FC236}">
                <a16:creationId xmlns:a16="http://schemas.microsoft.com/office/drawing/2014/main" id="{50A7579B-44F8-45F9-9676-4FA3585AE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5" name="Rectangle 10">
            <a:extLst>
              <a:ext uri="{FF2B5EF4-FFF2-40B4-BE49-F238E27FC236}">
                <a16:creationId xmlns:a16="http://schemas.microsoft.com/office/drawing/2014/main" id="{B6739ED4-A98E-4DEC-A0AF-CE2482870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6" name="Rectangle 11">
            <a:extLst>
              <a:ext uri="{FF2B5EF4-FFF2-40B4-BE49-F238E27FC236}">
                <a16:creationId xmlns:a16="http://schemas.microsoft.com/office/drawing/2014/main" id="{992810F8-0EE4-46BD-8F22-64C37C71E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6157" name="Rectangle 12">
            <a:extLst>
              <a:ext uri="{FF2B5EF4-FFF2-40B4-BE49-F238E27FC236}">
                <a16:creationId xmlns:a16="http://schemas.microsoft.com/office/drawing/2014/main" id="{FFBE0071-D805-4F49-B7B8-3C8CBAED3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8" name="Rectangle 13">
            <a:extLst>
              <a:ext uri="{FF2B5EF4-FFF2-40B4-BE49-F238E27FC236}">
                <a16:creationId xmlns:a16="http://schemas.microsoft.com/office/drawing/2014/main" id="{D1910963-C761-4C57-9FE1-4EFA24E9A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59" name="Rectangle 14">
            <a:extLst>
              <a:ext uri="{FF2B5EF4-FFF2-40B4-BE49-F238E27FC236}">
                <a16:creationId xmlns:a16="http://schemas.microsoft.com/office/drawing/2014/main" id="{7B6BA8A1-0425-4B0B-9549-14D4CF5F8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60" name="Rectangle 15">
            <a:extLst>
              <a:ext uri="{FF2B5EF4-FFF2-40B4-BE49-F238E27FC236}">
                <a16:creationId xmlns:a16="http://schemas.microsoft.com/office/drawing/2014/main" id="{9269CE1C-A611-4637-9D19-47812CEC3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6161" name="Rectangle 16">
            <a:extLst>
              <a:ext uri="{FF2B5EF4-FFF2-40B4-BE49-F238E27FC236}">
                <a16:creationId xmlns:a16="http://schemas.microsoft.com/office/drawing/2014/main" id="{546FF2DD-6C26-4558-85BF-BA554B8C6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7187" name="Object 19">
            <a:extLst>
              <a:ext uri="{FF2B5EF4-FFF2-40B4-BE49-F238E27FC236}">
                <a16:creationId xmlns:a16="http://schemas.microsoft.com/office/drawing/2014/main" id="{8779FECD-542B-4D25-9043-1AABE75FCA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2133600"/>
          <a:ext cx="3000375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600" imgH="469900" progId="Equation.3">
                  <p:embed/>
                </p:oleObj>
              </mc:Choice>
              <mc:Fallback>
                <p:oleObj name="Equation" r:id="rId2" imgW="1117600" imgH="4699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33600"/>
                        <a:ext cx="3000375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>
            <a:extLst>
              <a:ext uri="{FF2B5EF4-FFF2-40B4-BE49-F238E27FC236}">
                <a16:creationId xmlns:a16="http://schemas.microsoft.com/office/drawing/2014/main" id="{13B730A0-439D-4637-81D2-D87A573634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581400"/>
          <a:ext cx="320516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800" imgH="215900" progId="Equation.3">
                  <p:embed/>
                </p:oleObj>
              </mc:Choice>
              <mc:Fallback>
                <p:oleObj name="Equation" r:id="rId4" imgW="1193800" imgH="2159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81400"/>
                        <a:ext cx="320516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Rectangle 21">
            <a:extLst>
              <a:ext uri="{FF2B5EF4-FFF2-40B4-BE49-F238E27FC236}">
                <a16:creationId xmlns:a16="http://schemas.microsoft.com/office/drawing/2014/main" id="{340C3BF8-180F-41B4-A426-A8BD0D67C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1148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8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follows from even autocorrelation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graphicFrame>
        <p:nvGraphicFramePr>
          <p:cNvPr id="7190" name="Object 22">
            <a:extLst>
              <a:ext uri="{FF2B5EF4-FFF2-40B4-BE49-F238E27FC236}">
                <a16:creationId xmlns:a16="http://schemas.microsoft.com/office/drawing/2014/main" id="{8741D46D-B1CA-4793-A75A-1235B7275D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4419600"/>
          <a:ext cx="23876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614" imgH="215806" progId="Equation.3">
                  <p:embed/>
                </p:oleObj>
              </mc:Choice>
              <mc:Fallback>
                <p:oleObj name="Equation" r:id="rId11" imgW="888614" imgH="215806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19600"/>
                        <a:ext cx="23876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Rectangle 23">
            <a:extLst>
              <a:ext uri="{FF2B5EF4-FFF2-40B4-BE49-F238E27FC236}">
                <a16:creationId xmlns:a16="http://schemas.microsoft.com/office/drawing/2014/main" id="{D4D1DC80-AE1C-4ABF-BA31-BF7720ECE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0292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8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follows from even autocorrelation</a:t>
            </a:r>
          </a:p>
          <a:p>
            <a:pPr lvl="1" eaLnBrk="1" hangingPunct="1">
              <a:buFontTx/>
              <a:buNone/>
            </a:pPr>
            <a:endParaRPr lang="en-US" altLang="en-US" sz="2400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graphicFrame>
        <p:nvGraphicFramePr>
          <p:cNvPr id="7192" name="Object 24">
            <a:extLst>
              <a:ext uri="{FF2B5EF4-FFF2-40B4-BE49-F238E27FC236}">
                <a16:creationId xmlns:a16="http://schemas.microsoft.com/office/drawing/2014/main" id="{AC9825E6-D29D-49EE-924D-CD0C8989E4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5410200"/>
          <a:ext cx="2046288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669" imgH="215806" progId="Equation.3">
                  <p:embed/>
                </p:oleObj>
              </mc:Choice>
              <mc:Fallback>
                <p:oleObj name="Equation" r:id="rId13" imgW="761669" imgH="215806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410200"/>
                        <a:ext cx="2046288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Rectangle 26">
            <a:extLst>
              <a:ext uri="{FF2B5EF4-FFF2-40B4-BE49-F238E27FC236}">
                <a16:creationId xmlns:a16="http://schemas.microsoft.com/office/drawing/2014/main" id="{2E69164B-1547-471D-A4A2-9D5EB2105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4102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6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7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8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10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proof to follow</a:t>
            </a:r>
            <a:endParaRPr lang="en-US" altLang="en-US" sz="2400">
              <a:sym typeface="Symbol" panose="05050102010706020507" pitchFamily="18" charset="2"/>
            </a:endParaRPr>
          </a:p>
        </p:txBody>
      </p:sp>
      <p:pic>
        <p:nvPicPr>
          <p:cNvPr id="6169" name="Picture 27" descr="http://cialab.ee.washington.edu/Marks-Stuff/chortles/IMG00167.GIF">
            <a:extLst>
              <a:ext uri="{FF2B5EF4-FFF2-40B4-BE49-F238E27FC236}">
                <a16:creationId xmlns:a16="http://schemas.microsoft.com/office/drawing/2014/main" id="{18C7F9E4-A59C-4D3F-A7F4-2EE372E51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6987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 autoUpdateAnimBg="0"/>
      <p:bldP spid="7191" grpId="0" autoUpdateAnimBg="0"/>
      <p:bldP spid="719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A3A384FD-5299-4DAB-BCF7-BBC759AC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3FD1D38-C9CC-4D77-B62F-2D738D443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03E4FEA-F6BC-478F-8FDC-E4C62A737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Properties</a:t>
            </a:r>
          </a:p>
          <a:p>
            <a:pPr lvl="1" eaLnBrk="1" hangingPunct="1"/>
            <a:r>
              <a:rPr lang="en-US" altLang="en-US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7D6919DE-98A1-472A-A555-638EE6D26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03BC2C24-2F0C-4890-9A90-A94B42CFF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75" name="Rectangle 6">
            <a:extLst>
              <a:ext uri="{FF2B5EF4-FFF2-40B4-BE49-F238E27FC236}">
                <a16:creationId xmlns:a16="http://schemas.microsoft.com/office/drawing/2014/main" id="{EDFF7019-4DB0-4A68-AC52-A9B36B07D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76" name="Rectangle 7">
            <a:extLst>
              <a:ext uri="{FF2B5EF4-FFF2-40B4-BE49-F238E27FC236}">
                <a16:creationId xmlns:a16="http://schemas.microsoft.com/office/drawing/2014/main" id="{EBDF3AFF-3516-4681-8349-053550F00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77" name="Rectangle 8">
            <a:extLst>
              <a:ext uri="{FF2B5EF4-FFF2-40B4-BE49-F238E27FC236}">
                <a16:creationId xmlns:a16="http://schemas.microsoft.com/office/drawing/2014/main" id="{8FFAA1BC-0E49-45DC-B70A-8617AA7A5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78" name="Rectangle 9">
            <a:extLst>
              <a:ext uri="{FF2B5EF4-FFF2-40B4-BE49-F238E27FC236}">
                <a16:creationId xmlns:a16="http://schemas.microsoft.com/office/drawing/2014/main" id="{B67B9084-8743-4F39-B0EB-D025F2435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79" name="Rectangle 10">
            <a:extLst>
              <a:ext uri="{FF2B5EF4-FFF2-40B4-BE49-F238E27FC236}">
                <a16:creationId xmlns:a16="http://schemas.microsoft.com/office/drawing/2014/main" id="{1F531D8D-9067-4572-B94D-E797B1D5E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80" name="Rectangle 11">
            <a:extLst>
              <a:ext uri="{FF2B5EF4-FFF2-40B4-BE49-F238E27FC236}">
                <a16:creationId xmlns:a16="http://schemas.microsoft.com/office/drawing/2014/main" id="{932535C8-C696-4BCA-A39D-4D6E2C3E0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7181" name="Rectangle 12">
            <a:extLst>
              <a:ext uri="{FF2B5EF4-FFF2-40B4-BE49-F238E27FC236}">
                <a16:creationId xmlns:a16="http://schemas.microsoft.com/office/drawing/2014/main" id="{76950FFF-3056-457C-874E-4390BE3F3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82" name="Rectangle 13">
            <a:extLst>
              <a:ext uri="{FF2B5EF4-FFF2-40B4-BE49-F238E27FC236}">
                <a16:creationId xmlns:a16="http://schemas.microsoft.com/office/drawing/2014/main" id="{273FE2DE-8654-45D6-8E9E-72808723D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83" name="Rectangle 14">
            <a:extLst>
              <a:ext uri="{FF2B5EF4-FFF2-40B4-BE49-F238E27FC236}">
                <a16:creationId xmlns:a16="http://schemas.microsoft.com/office/drawing/2014/main" id="{133597AD-E6D1-4049-B598-04C80FFF3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84" name="Rectangle 15">
            <a:extLst>
              <a:ext uri="{FF2B5EF4-FFF2-40B4-BE49-F238E27FC236}">
                <a16:creationId xmlns:a16="http://schemas.microsoft.com/office/drawing/2014/main" id="{32B96F14-62F3-4936-8934-68D60D3B1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7185" name="Rectangle 16">
            <a:extLst>
              <a:ext uri="{FF2B5EF4-FFF2-40B4-BE49-F238E27FC236}">
                <a16:creationId xmlns:a16="http://schemas.microsoft.com/office/drawing/2014/main" id="{7E99EE9F-0607-41ED-AB9A-9E0BE7B62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11" name="Rectangle 19">
            <a:extLst>
              <a:ext uri="{FF2B5EF4-FFF2-40B4-BE49-F238E27FC236}">
                <a16:creationId xmlns:a16="http://schemas.microsoft.com/office/drawing/2014/main" id="{0B08030C-5CB3-47E3-9E59-E73E50D8A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048000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thus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D34D1AA7-E264-4278-B4C8-07A7FCC014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362200"/>
          <a:ext cx="55594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70100" imgH="215900" progId="Equation.3">
                  <p:embed/>
                </p:oleObj>
              </mc:Choice>
              <mc:Fallback>
                <p:oleObj name="Equation" r:id="rId7" imgW="2070100" imgH="2159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55594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>
            <a:extLst>
              <a:ext uri="{FF2B5EF4-FFF2-40B4-BE49-F238E27FC236}">
                <a16:creationId xmlns:a16="http://schemas.microsoft.com/office/drawing/2014/main" id="{495022FC-4FF0-4FD5-829C-B0E8DEDF9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3352800"/>
          <a:ext cx="5900738" cy="259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97100" imgH="965200" progId="Equation.3">
                  <p:embed/>
                </p:oleObj>
              </mc:Choice>
              <mc:Fallback>
                <p:oleObj name="Equation" r:id="rId9" imgW="2197100" imgH="965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52800"/>
                        <a:ext cx="5900738" cy="259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2A46852A-65D1-4302-A78B-6063D052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650CCC55-E22E-4E4A-B924-7D0A694BF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41B9F9D-33B1-4C61-BF83-49E06B46C5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The power in a specified frequency band is obtained by integrating the PSD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64F3EEDC-5D35-4168-860E-15A6AE336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68D69566-F512-470E-A485-54F1B4F92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199" name="Rectangle 6">
            <a:extLst>
              <a:ext uri="{FF2B5EF4-FFF2-40B4-BE49-F238E27FC236}">
                <a16:creationId xmlns:a16="http://schemas.microsoft.com/office/drawing/2014/main" id="{1838A5CF-66DC-4BDE-8F01-2D32F9AE8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0" name="Rectangle 7">
            <a:extLst>
              <a:ext uri="{FF2B5EF4-FFF2-40B4-BE49-F238E27FC236}">
                <a16:creationId xmlns:a16="http://schemas.microsoft.com/office/drawing/2014/main" id="{1B3A8224-DE04-4F24-90AD-12D8445EC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1" name="Rectangle 8">
            <a:extLst>
              <a:ext uri="{FF2B5EF4-FFF2-40B4-BE49-F238E27FC236}">
                <a16:creationId xmlns:a16="http://schemas.microsoft.com/office/drawing/2014/main" id="{8D164377-FCFD-45D8-BC4A-AEC96CA43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2" name="Rectangle 9">
            <a:extLst>
              <a:ext uri="{FF2B5EF4-FFF2-40B4-BE49-F238E27FC236}">
                <a16:creationId xmlns:a16="http://schemas.microsoft.com/office/drawing/2014/main" id="{5335A823-C7D3-4A37-94D1-7FE9C344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3" name="Rectangle 10">
            <a:extLst>
              <a:ext uri="{FF2B5EF4-FFF2-40B4-BE49-F238E27FC236}">
                <a16:creationId xmlns:a16="http://schemas.microsoft.com/office/drawing/2014/main" id="{EEBCCAF9-4111-4946-A2EE-EB633695C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4" name="Rectangle 11">
            <a:extLst>
              <a:ext uri="{FF2B5EF4-FFF2-40B4-BE49-F238E27FC236}">
                <a16:creationId xmlns:a16="http://schemas.microsoft.com/office/drawing/2014/main" id="{7E342CBE-B3C8-4BE0-9C5C-952DF4A59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8205" name="Rectangle 12">
            <a:extLst>
              <a:ext uri="{FF2B5EF4-FFF2-40B4-BE49-F238E27FC236}">
                <a16:creationId xmlns:a16="http://schemas.microsoft.com/office/drawing/2014/main" id="{C1C4C9C7-F8A6-4364-BB2D-BEEBA059C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6" name="Rectangle 14">
            <a:extLst>
              <a:ext uri="{FF2B5EF4-FFF2-40B4-BE49-F238E27FC236}">
                <a16:creationId xmlns:a16="http://schemas.microsoft.com/office/drawing/2014/main" id="{F751C5C9-B727-4417-AE2C-E690AF52E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7" name="Rectangle 15">
            <a:extLst>
              <a:ext uri="{FF2B5EF4-FFF2-40B4-BE49-F238E27FC236}">
                <a16:creationId xmlns:a16="http://schemas.microsoft.com/office/drawing/2014/main" id="{F691B618-19A9-4C0E-8133-012955DC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8208" name="Rectangle 16">
            <a:extLst>
              <a:ext uri="{FF2B5EF4-FFF2-40B4-BE49-F238E27FC236}">
                <a16:creationId xmlns:a16="http://schemas.microsoft.com/office/drawing/2014/main" id="{080270A0-4C22-4D9D-8412-F0690D108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9235" name="Object 19">
            <a:extLst>
              <a:ext uri="{FF2B5EF4-FFF2-40B4-BE49-F238E27FC236}">
                <a16:creationId xmlns:a16="http://schemas.microsoft.com/office/drawing/2014/main" id="{612363C9-04FB-4191-A981-BA8642F625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3352800"/>
          <a:ext cx="4978400" cy="204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200" imgH="762000" progId="Equation.3">
                  <p:embed/>
                </p:oleObj>
              </mc:Choice>
              <mc:Fallback>
                <p:oleObj name="Equation" r:id="rId2" imgW="1854200" imgH="7620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52800"/>
                        <a:ext cx="4978400" cy="204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9C853A0F-2DD0-43A9-A63A-7AB924A2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2F259C5-949C-4149-BC3D-A0BE5E29B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CB3A5BC-44A4-4DA8-815F-491CB7F3D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Example: Random telegraph signal</a:t>
            </a:r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804687CB-D3C2-4271-A072-D09507C4E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9222" name="Rectangle 5">
            <a:extLst>
              <a:ext uri="{FF2B5EF4-FFF2-40B4-BE49-F238E27FC236}">
                <a16:creationId xmlns:a16="http://schemas.microsoft.com/office/drawing/2014/main" id="{AE407A70-0E85-457D-85EF-709F1CDD8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3" name="Rectangle 6">
            <a:extLst>
              <a:ext uri="{FF2B5EF4-FFF2-40B4-BE49-F238E27FC236}">
                <a16:creationId xmlns:a16="http://schemas.microsoft.com/office/drawing/2014/main" id="{F77BB818-AB7B-4D70-9B45-0D73059CF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4" name="Rectangle 7">
            <a:extLst>
              <a:ext uri="{FF2B5EF4-FFF2-40B4-BE49-F238E27FC236}">
                <a16:creationId xmlns:a16="http://schemas.microsoft.com/office/drawing/2014/main" id="{51BF079E-3A32-44E1-A570-62F838B45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5" name="Rectangle 8">
            <a:extLst>
              <a:ext uri="{FF2B5EF4-FFF2-40B4-BE49-F238E27FC236}">
                <a16:creationId xmlns:a16="http://schemas.microsoft.com/office/drawing/2014/main" id="{D2AC1E67-EDD2-482D-AB8D-10FD261CC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6" name="Rectangle 9">
            <a:extLst>
              <a:ext uri="{FF2B5EF4-FFF2-40B4-BE49-F238E27FC236}">
                <a16:creationId xmlns:a16="http://schemas.microsoft.com/office/drawing/2014/main" id="{AD75E1B2-EFB0-46D9-9997-97D0DEEAD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7" name="Rectangle 10">
            <a:extLst>
              <a:ext uri="{FF2B5EF4-FFF2-40B4-BE49-F238E27FC236}">
                <a16:creationId xmlns:a16="http://schemas.microsoft.com/office/drawing/2014/main" id="{24A78D1C-50C5-4B2B-BFFA-EA25064E6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28" name="Rectangle 11">
            <a:extLst>
              <a:ext uri="{FF2B5EF4-FFF2-40B4-BE49-F238E27FC236}">
                <a16:creationId xmlns:a16="http://schemas.microsoft.com/office/drawing/2014/main" id="{209FA947-C792-4339-96A0-B6F5CE8B8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9229" name="Rectangle 12">
            <a:extLst>
              <a:ext uri="{FF2B5EF4-FFF2-40B4-BE49-F238E27FC236}">
                <a16:creationId xmlns:a16="http://schemas.microsoft.com/office/drawing/2014/main" id="{88616F58-4A39-4CA4-BEAC-AED1676C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30" name="Rectangle 13">
            <a:extLst>
              <a:ext uri="{FF2B5EF4-FFF2-40B4-BE49-F238E27FC236}">
                <a16:creationId xmlns:a16="http://schemas.microsoft.com/office/drawing/2014/main" id="{B5D154EE-A11D-472B-B4CF-C25E24120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31" name="Rectangle 14">
            <a:extLst>
              <a:ext uri="{FF2B5EF4-FFF2-40B4-BE49-F238E27FC236}">
                <a16:creationId xmlns:a16="http://schemas.microsoft.com/office/drawing/2014/main" id="{19540F5C-88EB-4F52-8B68-FA3C1C51F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9232" name="Rectangle 15">
            <a:extLst>
              <a:ext uri="{FF2B5EF4-FFF2-40B4-BE49-F238E27FC236}">
                <a16:creationId xmlns:a16="http://schemas.microsoft.com/office/drawing/2014/main" id="{8A5B3B5C-9E86-4AE1-9B9D-5BCC0980D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10256" name="Object 16">
            <a:extLst>
              <a:ext uri="{FF2B5EF4-FFF2-40B4-BE49-F238E27FC236}">
                <a16:creationId xmlns:a16="http://schemas.microsoft.com/office/drawing/2014/main" id="{9A3E0125-43A8-43AD-B08E-30CF33164E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2362200"/>
          <a:ext cx="368300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57200" progId="Equation.3">
                  <p:embed/>
                </p:oleObj>
              </mc:Choice>
              <mc:Fallback>
                <p:oleObj name="Equation" r:id="rId2" imgW="13716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3683000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>
            <a:extLst>
              <a:ext uri="{FF2B5EF4-FFF2-40B4-BE49-F238E27FC236}">
                <a16:creationId xmlns:a16="http://schemas.microsoft.com/office/drawing/2014/main" id="{C1B235BA-C992-4971-91F8-563696C6E4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590800"/>
          <a:ext cx="276225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254" imgH="266584" progId="Equation.3">
                  <p:embed/>
                </p:oleObj>
              </mc:Choice>
              <mc:Fallback>
                <p:oleObj name="Equation" r:id="rId4" imgW="1028254" imgH="266584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2762250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35" name="Picture 19" descr="http://cialab.ee.washington.edu/Marks-Stuff/chortles/IMG00167.GIF">
            <a:extLst>
              <a:ext uri="{FF2B5EF4-FFF2-40B4-BE49-F238E27FC236}">
                <a16:creationId xmlns:a16="http://schemas.microsoft.com/office/drawing/2014/main" id="{EB380E84-E6BC-4380-ACEB-2BC38FDC0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52800"/>
            <a:ext cx="166846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6" name="Picture 21" descr="http://cialab.ee.washington.edu/Marks-Stuff/chortles/raisins.gif">
            <a:hlinkClick r:id="rId7"/>
            <a:extLst>
              <a:ext uri="{FF2B5EF4-FFF2-40B4-BE49-F238E27FC236}">
                <a16:creationId xmlns:a16="http://schemas.microsoft.com/office/drawing/2014/main" id="{7506BC27-2AB2-404F-913D-8F14BF8B17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486400"/>
            <a:ext cx="3651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7" name="Picture 22" descr="http://cialab.ee.washington.edu/Marks-Stuff/chortles/lilman.gif">
            <a:hlinkClick r:id="rId9"/>
            <a:extLst>
              <a:ext uri="{FF2B5EF4-FFF2-40B4-BE49-F238E27FC236}">
                <a16:creationId xmlns:a16="http://schemas.microsoft.com/office/drawing/2014/main" id="{65681461-E016-4586-8BF4-7BF743A081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5626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01D82720-6B0A-4FF5-A7F9-F787CE19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0F03983-6CB9-4424-AC91-7C4ABF5F4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C9194CAA-4E7E-4408-A7B8-6DDD32055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Example: Random telegraph signal</a:t>
            </a:r>
          </a:p>
          <a:p>
            <a:pPr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ECF7DE2B-86B2-476B-B197-1978B29D7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0246" name="Rectangle 5">
            <a:extLst>
              <a:ext uri="{FF2B5EF4-FFF2-40B4-BE49-F238E27FC236}">
                <a16:creationId xmlns:a16="http://schemas.microsoft.com/office/drawing/2014/main" id="{1C79AEA0-8BFD-4428-AD67-2C0B13E82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47" name="Rectangle 6">
            <a:extLst>
              <a:ext uri="{FF2B5EF4-FFF2-40B4-BE49-F238E27FC236}">
                <a16:creationId xmlns:a16="http://schemas.microsoft.com/office/drawing/2014/main" id="{075057AD-03E1-4CF7-B0A3-BE03F4DAE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48" name="Rectangle 7">
            <a:extLst>
              <a:ext uri="{FF2B5EF4-FFF2-40B4-BE49-F238E27FC236}">
                <a16:creationId xmlns:a16="http://schemas.microsoft.com/office/drawing/2014/main" id="{4B3F31E4-478B-4B16-A921-1FF3D4FB8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49" name="Rectangle 8">
            <a:extLst>
              <a:ext uri="{FF2B5EF4-FFF2-40B4-BE49-F238E27FC236}">
                <a16:creationId xmlns:a16="http://schemas.microsoft.com/office/drawing/2014/main" id="{020056C8-C511-4C5C-813E-2CD3E6D0A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0" name="Rectangle 9">
            <a:extLst>
              <a:ext uri="{FF2B5EF4-FFF2-40B4-BE49-F238E27FC236}">
                <a16:creationId xmlns:a16="http://schemas.microsoft.com/office/drawing/2014/main" id="{DC436980-97FF-408E-AE65-5F077F4E5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1" name="Rectangle 10">
            <a:extLst>
              <a:ext uri="{FF2B5EF4-FFF2-40B4-BE49-F238E27FC236}">
                <a16:creationId xmlns:a16="http://schemas.microsoft.com/office/drawing/2014/main" id="{38DB645E-243E-4CCF-B09F-BCA77A907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2" name="Rectangle 11">
            <a:extLst>
              <a:ext uri="{FF2B5EF4-FFF2-40B4-BE49-F238E27FC236}">
                <a16:creationId xmlns:a16="http://schemas.microsoft.com/office/drawing/2014/main" id="{CC6803B1-920B-4FF6-81A6-DC454B0E8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0253" name="Rectangle 12">
            <a:extLst>
              <a:ext uri="{FF2B5EF4-FFF2-40B4-BE49-F238E27FC236}">
                <a16:creationId xmlns:a16="http://schemas.microsoft.com/office/drawing/2014/main" id="{2466DD7B-0BEA-4360-B4C6-27610F586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4" name="Rectangle 13">
            <a:extLst>
              <a:ext uri="{FF2B5EF4-FFF2-40B4-BE49-F238E27FC236}">
                <a16:creationId xmlns:a16="http://schemas.microsoft.com/office/drawing/2014/main" id="{C42BBCCC-F38E-440C-A161-0195DC0BB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5" name="Rectangle 14">
            <a:extLst>
              <a:ext uri="{FF2B5EF4-FFF2-40B4-BE49-F238E27FC236}">
                <a16:creationId xmlns:a16="http://schemas.microsoft.com/office/drawing/2014/main" id="{BD77463C-26D5-43F0-BCDC-95007FAB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0256" name="Rectangle 15">
            <a:extLst>
              <a:ext uri="{FF2B5EF4-FFF2-40B4-BE49-F238E27FC236}">
                <a16:creationId xmlns:a16="http://schemas.microsoft.com/office/drawing/2014/main" id="{EC41EB71-2E71-47C0-B5D1-5FD3E6570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11282" name="Object 18">
            <a:extLst>
              <a:ext uri="{FF2B5EF4-FFF2-40B4-BE49-F238E27FC236}">
                <a16:creationId xmlns:a16="http://schemas.microsoft.com/office/drawing/2014/main" id="{A05E3C78-0040-4E13-AE39-8E748CBC3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2286000"/>
          <a:ext cx="8991600" cy="403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9000" imgH="1536700" progId="Equation.3">
                  <p:embed/>
                </p:oleObj>
              </mc:Choice>
              <mc:Fallback>
                <p:oleObj name="Equation" r:id="rId2" imgW="3429000" imgH="15367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86000"/>
                        <a:ext cx="8991600" cy="403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58" name="Picture 20" descr="http://cialab.ee.washington.edu/Marks-Stuff/chortles/IMG00167.GIF">
            <a:extLst>
              <a:ext uri="{FF2B5EF4-FFF2-40B4-BE49-F238E27FC236}">
                <a16:creationId xmlns:a16="http://schemas.microsoft.com/office/drawing/2014/main" id="{5EEAC2B8-EE2D-487B-BC43-3D6DED50D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2147888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06BD0DA1-46C1-4F2E-B471-3611E308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0FE782E-D065-4FD1-B0FA-087DF4F873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0678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Power Spectral Density of Discrete RP’s</a:t>
            </a:r>
            <a:endParaRPr lang="en-US" altLang="en-US" sz="7200">
              <a:solidFill>
                <a:srgbClr val="0000FF"/>
              </a:solidFill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0ACE8D4A-4F91-412E-921D-3238B3FECD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610600" cy="4114800"/>
          </a:xfrm>
        </p:spPr>
        <p:txBody>
          <a:bodyPr/>
          <a:lstStyle/>
          <a:p>
            <a:pPr eaLnBrk="1" hangingPunct="1"/>
            <a:r>
              <a:rPr lang="en-US" altLang="en-US"/>
              <a:t>Let </a:t>
            </a:r>
            <a:r>
              <a:rPr lang="en-US" altLang="en-US" i="1">
                <a:latin typeface="Times New Roman" panose="02020603050405020304" pitchFamily="18" charset="0"/>
              </a:rPr>
              <a:t>X[n]</a:t>
            </a:r>
            <a:r>
              <a:rPr lang="en-US" altLang="en-US"/>
              <a:t> be WSS.  The PSD is the DTFT of the autocorrelation.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/>
              <a:t>  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 sz="2400">
              <a:sym typeface="Symbol" panose="05050102010706020507" pitchFamily="18" charset="2"/>
            </a:endParaRPr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09872065-E7EE-4F46-A124-ECACDCB3B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7EF952F7-AFA7-4440-A4C9-F6F483624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16049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AB4626A4-ACC1-4998-88A5-F2F9AD777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2" name="Rectangle 7">
            <a:extLst>
              <a:ext uri="{FF2B5EF4-FFF2-40B4-BE49-F238E27FC236}">
                <a16:creationId xmlns:a16="http://schemas.microsoft.com/office/drawing/2014/main" id="{E7A7EB44-7693-40CC-9793-95F240042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4961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3" name="Rectangle 8">
            <a:extLst>
              <a:ext uri="{FF2B5EF4-FFF2-40B4-BE49-F238E27FC236}">
                <a16:creationId xmlns:a16="http://schemas.microsoft.com/office/drawing/2014/main" id="{555C2147-9E8D-4B14-96CA-1888A1B9F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4" name="Rectangle 9">
            <a:extLst>
              <a:ext uri="{FF2B5EF4-FFF2-40B4-BE49-F238E27FC236}">
                <a16:creationId xmlns:a16="http://schemas.microsoft.com/office/drawing/2014/main" id="{97229028-66A0-40AA-97B2-88AB41088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5" name="Rectangle 10">
            <a:extLst>
              <a:ext uri="{FF2B5EF4-FFF2-40B4-BE49-F238E27FC236}">
                <a16:creationId xmlns:a16="http://schemas.microsoft.com/office/drawing/2014/main" id="{9999A1BF-7EDC-4AA0-B8F0-929717F8D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6" name="Rectangle 11">
            <a:extLst>
              <a:ext uri="{FF2B5EF4-FFF2-40B4-BE49-F238E27FC236}">
                <a16:creationId xmlns:a16="http://schemas.microsoft.com/office/drawing/2014/main" id="{417A1C49-DE84-4DB2-858D-778A90F0F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32067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pPr lvl="4"/>
            <a:endParaRPr lang="en-US" altLang="en-US"/>
          </a:p>
        </p:txBody>
      </p:sp>
      <p:sp>
        <p:nvSpPr>
          <p:cNvPr id="11277" name="Rectangle 12">
            <a:extLst>
              <a:ext uri="{FF2B5EF4-FFF2-40B4-BE49-F238E27FC236}">
                <a16:creationId xmlns:a16="http://schemas.microsoft.com/office/drawing/2014/main" id="{225A066D-0D42-4EBA-BA1F-127144C0B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24272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8" name="Rectangle 13">
            <a:extLst>
              <a:ext uri="{FF2B5EF4-FFF2-40B4-BE49-F238E27FC236}">
                <a16:creationId xmlns:a16="http://schemas.microsoft.com/office/drawing/2014/main" id="{895B3615-9B5F-40CD-9613-8207ED663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07193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79" name="Rectangle 14">
            <a:extLst>
              <a:ext uri="{FF2B5EF4-FFF2-40B4-BE49-F238E27FC236}">
                <a16:creationId xmlns:a16="http://schemas.microsoft.com/office/drawing/2014/main" id="{839EE741-C827-4EAE-B887-B9614DA24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4894263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sp>
        <p:nvSpPr>
          <p:cNvPr id="11280" name="Rectangle 15">
            <a:extLst>
              <a:ext uri="{FF2B5EF4-FFF2-40B4-BE49-F238E27FC236}">
                <a16:creationId xmlns:a16="http://schemas.microsoft.com/office/drawing/2014/main" id="{EF3AA687-7452-4080-887D-F3DC70549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5716588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  <a:p>
            <a:endParaRPr lang="en-US" altLang="en-US"/>
          </a:p>
        </p:txBody>
      </p:sp>
      <p:pic>
        <p:nvPicPr>
          <p:cNvPr id="11281" name="Picture 17" descr="http://cialab.ee.washington.edu/Marks-Stuff/chortles/IMG00167.GIF">
            <a:extLst>
              <a:ext uri="{FF2B5EF4-FFF2-40B4-BE49-F238E27FC236}">
                <a16:creationId xmlns:a16="http://schemas.microsoft.com/office/drawing/2014/main" id="{099D77F0-1EB3-43C5-B7E9-67EFA0349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2147888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332" name="Object 20">
            <a:extLst>
              <a:ext uri="{FF2B5EF4-FFF2-40B4-BE49-F238E27FC236}">
                <a16:creationId xmlns:a16="http://schemas.microsoft.com/office/drawing/2014/main" id="{18B74A9F-025B-446B-8BA8-24F2E9A034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3313" y="2547938"/>
          <a:ext cx="4195762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100" imgH="431800" progId="Equation.3">
                  <p:embed/>
                </p:oleObj>
              </mc:Choice>
              <mc:Fallback>
                <p:oleObj name="Equation" r:id="rId3" imgW="1562100" imgH="431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2547938"/>
                        <a:ext cx="4195762" cy="1160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Rectangle 21">
            <a:extLst>
              <a:ext uri="{FF2B5EF4-FFF2-40B4-BE49-F238E27FC236}">
                <a16:creationId xmlns:a16="http://schemas.microsoft.com/office/drawing/2014/main" id="{CEC98A30-8DB0-4A82-93C8-ED00BAE39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657600"/>
            <a:ext cx="533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SzPct val="90000"/>
              <a:buBlip>
                <a:blip r:embed="rId5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6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7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0000"/>
              <a:buBlip>
                <a:blip r:embed="rId8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9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(f) </a:t>
            </a:r>
            <a:r>
              <a:rPr lang="en-US" altLang="en-US">
                <a:solidFill>
                  <a:srgbClr val="000000"/>
                </a:solidFill>
              </a:rPr>
              <a:t>has the PSD properties except integration is from (-1/2, 1/2).  Like all DTFT’s, 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i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i="1">
                <a:solidFill>
                  <a:srgbClr val="000000"/>
                </a:solidFill>
                <a:latin typeface="Times New Roman" panose="02020603050405020304" pitchFamily="18" charset="0"/>
              </a:rPr>
              <a:t>(f) </a:t>
            </a:r>
            <a:r>
              <a:rPr lang="en-US" altLang="en-US">
                <a:solidFill>
                  <a:srgbClr val="000000"/>
                </a:solidFill>
              </a:rPr>
              <a:t>is periodic with period one.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130</TotalTime>
  <Words>342</Words>
  <Application>Microsoft Office PowerPoint</Application>
  <PresentationFormat>On-screen Show (4:3)</PresentationFormat>
  <Paragraphs>103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Tahoma</vt:lpstr>
      <vt:lpstr>Times New Roman</vt:lpstr>
      <vt:lpstr>Sumi Painting</vt:lpstr>
      <vt:lpstr>Equation</vt:lpstr>
      <vt:lpstr>ECE 5345</vt:lpstr>
      <vt:lpstr>Analysis &amp; Processing of Random Signals</vt:lpstr>
      <vt:lpstr>Power Spectral Density</vt:lpstr>
      <vt:lpstr>Power Spectral Density</vt:lpstr>
      <vt:lpstr>Power Spectral Density</vt:lpstr>
      <vt:lpstr>Power Spectral Density</vt:lpstr>
      <vt:lpstr>Power Spectral Density</vt:lpstr>
      <vt:lpstr>Power Spectral Density</vt:lpstr>
      <vt:lpstr>Power Spectral Density of Discrete RP’s</vt:lpstr>
      <vt:lpstr>Power Spectral Density</vt:lpstr>
      <vt:lpstr>Types of Noise</vt:lpstr>
      <vt:lpstr>Types of Noise</vt:lpstr>
      <vt:lpstr>Types of Noise</vt:lpstr>
      <vt:lpstr>Types of Noise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25</cp:revision>
  <dcterms:created xsi:type="dcterms:W3CDTF">2001-08-07T10:08:19Z</dcterms:created>
  <dcterms:modified xsi:type="dcterms:W3CDTF">2021-04-15T17:13:11Z</dcterms:modified>
</cp:coreProperties>
</file>