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0000"/>
    <a:srgbClr val="00CC00"/>
    <a:srgbClr val="3333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91" d="100"/>
          <a:sy n="91" d="100"/>
        </p:scale>
        <p:origin x="49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D9B5281-A288-47D2-923F-EA6075AE204D}"/>
              </a:ext>
            </a:extLst>
          </p:cNvPr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B4B26643-BE88-40C8-BBDD-E2F4CAFC8A91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" name="Group 4">
              <a:extLst>
                <a:ext uri="{FF2B5EF4-FFF2-40B4-BE49-F238E27FC236}">
                  <a16:creationId xmlns:a16="http://schemas.microsoft.com/office/drawing/2014/main" id="{1EC8471B-B017-4687-9AE2-9042A7597751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>
                <a:extLst>
                  <a:ext uri="{FF2B5EF4-FFF2-40B4-BE49-F238E27FC236}">
                    <a16:creationId xmlns:a16="http://schemas.microsoft.com/office/drawing/2014/main" id="{B44CDEFE-50E6-401D-AB2F-1DDBAEB846C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" name="Line 6">
                <a:extLst>
                  <a:ext uri="{FF2B5EF4-FFF2-40B4-BE49-F238E27FC236}">
                    <a16:creationId xmlns:a16="http://schemas.microsoft.com/office/drawing/2014/main" id="{02E6E83E-0FCD-4C45-B6C7-AD3D67983E7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7">
                <a:extLst>
                  <a:ext uri="{FF2B5EF4-FFF2-40B4-BE49-F238E27FC236}">
                    <a16:creationId xmlns:a16="http://schemas.microsoft.com/office/drawing/2014/main" id="{AF92BAFA-A663-4638-BB0E-814F03804C8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Line 8">
                <a:extLst>
                  <a:ext uri="{FF2B5EF4-FFF2-40B4-BE49-F238E27FC236}">
                    <a16:creationId xmlns:a16="http://schemas.microsoft.com/office/drawing/2014/main" id="{17054C5B-0A9D-4531-B83A-72914B7E399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9">
                <a:extLst>
                  <a:ext uri="{FF2B5EF4-FFF2-40B4-BE49-F238E27FC236}">
                    <a16:creationId xmlns:a16="http://schemas.microsoft.com/office/drawing/2014/main" id="{56E6DE63-BF89-48B3-B69F-D1BB09D82DD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10">
                <a:extLst>
                  <a:ext uri="{FF2B5EF4-FFF2-40B4-BE49-F238E27FC236}">
                    <a16:creationId xmlns:a16="http://schemas.microsoft.com/office/drawing/2014/main" id="{E4747FCE-A943-43FC-B25C-A2C1F587C5D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11">
                <a:extLst>
                  <a:ext uri="{FF2B5EF4-FFF2-40B4-BE49-F238E27FC236}">
                    <a16:creationId xmlns:a16="http://schemas.microsoft.com/office/drawing/2014/main" id="{081E6381-4EA9-400D-9A2E-AE2DC8E6CC1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12">
                <a:extLst>
                  <a:ext uri="{FF2B5EF4-FFF2-40B4-BE49-F238E27FC236}">
                    <a16:creationId xmlns:a16="http://schemas.microsoft.com/office/drawing/2014/main" id="{188229C2-60E4-4E8E-9A27-7E2478D327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13">
                <a:extLst>
                  <a:ext uri="{FF2B5EF4-FFF2-40B4-BE49-F238E27FC236}">
                    <a16:creationId xmlns:a16="http://schemas.microsoft.com/office/drawing/2014/main" id="{BA42F732-25D4-4090-B6D6-BEB5BE600EE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Line 14">
                <a:extLst>
                  <a:ext uri="{FF2B5EF4-FFF2-40B4-BE49-F238E27FC236}">
                    <a16:creationId xmlns:a16="http://schemas.microsoft.com/office/drawing/2014/main" id="{BD40D62B-EF30-45D9-9364-B0793DFFC4A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15">
                <a:extLst>
                  <a:ext uri="{FF2B5EF4-FFF2-40B4-BE49-F238E27FC236}">
                    <a16:creationId xmlns:a16="http://schemas.microsoft.com/office/drawing/2014/main" id="{CCC63AE3-D3F0-4530-B407-9D4E85457AE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16">
                <a:extLst>
                  <a:ext uri="{FF2B5EF4-FFF2-40B4-BE49-F238E27FC236}">
                    <a16:creationId xmlns:a16="http://schemas.microsoft.com/office/drawing/2014/main" id="{1DBC947B-9F29-4EDE-A348-852EB19B22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17">
                <a:extLst>
                  <a:ext uri="{FF2B5EF4-FFF2-40B4-BE49-F238E27FC236}">
                    <a16:creationId xmlns:a16="http://schemas.microsoft.com/office/drawing/2014/main" id="{AEE2E50C-81D9-45CC-A663-C2F786FB11E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18">
                <a:extLst>
                  <a:ext uri="{FF2B5EF4-FFF2-40B4-BE49-F238E27FC236}">
                    <a16:creationId xmlns:a16="http://schemas.microsoft.com/office/drawing/2014/main" id="{524B64CB-BE57-40DA-A158-B24FE733496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Line 19">
                <a:extLst>
                  <a:ext uri="{FF2B5EF4-FFF2-40B4-BE49-F238E27FC236}">
                    <a16:creationId xmlns:a16="http://schemas.microsoft.com/office/drawing/2014/main" id="{D07E7061-F62B-4DA8-8E6B-47EC8D2C99C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20">
                <a:extLst>
                  <a:ext uri="{FF2B5EF4-FFF2-40B4-BE49-F238E27FC236}">
                    <a16:creationId xmlns:a16="http://schemas.microsoft.com/office/drawing/2014/main" id="{EF771072-2C84-4945-9B9C-5CD42C7F5F8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21">
                <a:extLst>
                  <a:ext uri="{FF2B5EF4-FFF2-40B4-BE49-F238E27FC236}">
                    <a16:creationId xmlns:a16="http://schemas.microsoft.com/office/drawing/2014/main" id="{6BC0C50D-7D04-4FDF-A8BE-679A36C9FFE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22">
                <a:extLst>
                  <a:ext uri="{FF2B5EF4-FFF2-40B4-BE49-F238E27FC236}">
                    <a16:creationId xmlns:a16="http://schemas.microsoft.com/office/drawing/2014/main" id="{9844479D-2A92-4527-BFAC-C3B43A21CC3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Line 23">
                <a:extLst>
                  <a:ext uri="{FF2B5EF4-FFF2-40B4-BE49-F238E27FC236}">
                    <a16:creationId xmlns:a16="http://schemas.microsoft.com/office/drawing/2014/main" id="{FAC44196-DAF9-4C4B-BC73-2923FB4D93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Line 24">
                <a:extLst>
                  <a:ext uri="{FF2B5EF4-FFF2-40B4-BE49-F238E27FC236}">
                    <a16:creationId xmlns:a16="http://schemas.microsoft.com/office/drawing/2014/main" id="{328DF1BD-022C-42E8-8F87-69F01C8F92B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Line 25">
                <a:extLst>
                  <a:ext uri="{FF2B5EF4-FFF2-40B4-BE49-F238E27FC236}">
                    <a16:creationId xmlns:a16="http://schemas.microsoft.com/office/drawing/2014/main" id="{7FED86D7-B8E1-4960-B222-711FE4274AB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26">
                <a:extLst>
                  <a:ext uri="{FF2B5EF4-FFF2-40B4-BE49-F238E27FC236}">
                    <a16:creationId xmlns:a16="http://schemas.microsoft.com/office/drawing/2014/main" id="{7655D3AC-2444-4E2D-900C-ADCB1FA37B6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27">
                <a:extLst>
                  <a:ext uri="{FF2B5EF4-FFF2-40B4-BE49-F238E27FC236}">
                    <a16:creationId xmlns:a16="http://schemas.microsoft.com/office/drawing/2014/main" id="{6F088211-09F9-4550-9E48-FB190051AD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28">
                <a:extLst>
                  <a:ext uri="{FF2B5EF4-FFF2-40B4-BE49-F238E27FC236}">
                    <a16:creationId xmlns:a16="http://schemas.microsoft.com/office/drawing/2014/main" id="{E6CC50A9-76A6-48D9-98F5-E13D69E00D7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29">
                <a:extLst>
                  <a:ext uri="{FF2B5EF4-FFF2-40B4-BE49-F238E27FC236}">
                    <a16:creationId xmlns:a16="http://schemas.microsoft.com/office/drawing/2014/main" id="{5C663CD4-BE4D-4054-91F5-7710B661C9C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30">
                <a:extLst>
                  <a:ext uri="{FF2B5EF4-FFF2-40B4-BE49-F238E27FC236}">
                    <a16:creationId xmlns:a16="http://schemas.microsoft.com/office/drawing/2014/main" id="{FD4B1453-CC33-4796-88FB-0AFED78F3D1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31">
                <a:extLst>
                  <a:ext uri="{FF2B5EF4-FFF2-40B4-BE49-F238E27FC236}">
                    <a16:creationId xmlns:a16="http://schemas.microsoft.com/office/drawing/2014/main" id="{15155CD2-0186-4DCA-9124-B897C371396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32">
                <a:extLst>
                  <a:ext uri="{FF2B5EF4-FFF2-40B4-BE49-F238E27FC236}">
                    <a16:creationId xmlns:a16="http://schemas.microsoft.com/office/drawing/2014/main" id="{A39B4E0E-277B-4953-95C3-153254B2C86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Line 33">
                <a:extLst>
                  <a:ext uri="{FF2B5EF4-FFF2-40B4-BE49-F238E27FC236}">
                    <a16:creationId xmlns:a16="http://schemas.microsoft.com/office/drawing/2014/main" id="{F930FD6C-4999-4CB9-868D-1D321A840D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Line 34">
                <a:extLst>
                  <a:ext uri="{FF2B5EF4-FFF2-40B4-BE49-F238E27FC236}">
                    <a16:creationId xmlns:a16="http://schemas.microsoft.com/office/drawing/2014/main" id="{BD91F4D3-449B-4928-B9E6-7B12DF82AFC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Line 35">
                <a:extLst>
                  <a:ext uri="{FF2B5EF4-FFF2-40B4-BE49-F238E27FC236}">
                    <a16:creationId xmlns:a16="http://schemas.microsoft.com/office/drawing/2014/main" id="{4EE7ADFB-7923-4C77-A34B-B542038616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Line 36">
                <a:extLst>
                  <a:ext uri="{FF2B5EF4-FFF2-40B4-BE49-F238E27FC236}">
                    <a16:creationId xmlns:a16="http://schemas.microsoft.com/office/drawing/2014/main" id="{A6CD21B7-FA06-4AF5-B714-0FB0A2A963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Line 37">
                <a:extLst>
                  <a:ext uri="{FF2B5EF4-FFF2-40B4-BE49-F238E27FC236}">
                    <a16:creationId xmlns:a16="http://schemas.microsoft.com/office/drawing/2014/main" id="{B6833E28-5FEF-4F21-BFE5-68E37D5A33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Line 38">
                <a:extLst>
                  <a:ext uri="{FF2B5EF4-FFF2-40B4-BE49-F238E27FC236}">
                    <a16:creationId xmlns:a16="http://schemas.microsoft.com/office/drawing/2014/main" id="{48B6BFEB-99D0-40F7-AD0F-69D4847FAC8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Line 39">
                <a:extLst>
                  <a:ext uri="{FF2B5EF4-FFF2-40B4-BE49-F238E27FC236}">
                    <a16:creationId xmlns:a16="http://schemas.microsoft.com/office/drawing/2014/main" id="{3C737E86-520C-42F7-B8BD-6C2301A9CAD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Line 40">
                <a:extLst>
                  <a:ext uri="{FF2B5EF4-FFF2-40B4-BE49-F238E27FC236}">
                    <a16:creationId xmlns:a16="http://schemas.microsoft.com/office/drawing/2014/main" id="{A3496B7A-ACBB-40B3-A129-2A0E5EA0B3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Line 41">
                <a:extLst>
                  <a:ext uri="{FF2B5EF4-FFF2-40B4-BE49-F238E27FC236}">
                    <a16:creationId xmlns:a16="http://schemas.microsoft.com/office/drawing/2014/main" id="{E73996C5-B1B1-4243-B053-2A70E0896C1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Line 42">
                <a:extLst>
                  <a:ext uri="{FF2B5EF4-FFF2-40B4-BE49-F238E27FC236}">
                    <a16:creationId xmlns:a16="http://schemas.microsoft.com/office/drawing/2014/main" id="{E2154782-3FCB-45F2-8C13-22D11F8A2C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Line 43">
                <a:extLst>
                  <a:ext uri="{FF2B5EF4-FFF2-40B4-BE49-F238E27FC236}">
                    <a16:creationId xmlns:a16="http://schemas.microsoft.com/office/drawing/2014/main" id="{B2A1F5D1-D43A-456B-A02F-CCF31FADD21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Line 44">
                <a:extLst>
                  <a:ext uri="{FF2B5EF4-FFF2-40B4-BE49-F238E27FC236}">
                    <a16:creationId xmlns:a16="http://schemas.microsoft.com/office/drawing/2014/main" id="{B473A548-1975-48E4-B742-50BEFF8F3B9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Line 45">
                <a:extLst>
                  <a:ext uri="{FF2B5EF4-FFF2-40B4-BE49-F238E27FC236}">
                    <a16:creationId xmlns:a16="http://schemas.microsoft.com/office/drawing/2014/main" id="{F2EE0777-6D3C-40BD-B6B8-F329F188E7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Line 46">
                <a:extLst>
                  <a:ext uri="{FF2B5EF4-FFF2-40B4-BE49-F238E27FC236}">
                    <a16:creationId xmlns:a16="http://schemas.microsoft.com/office/drawing/2014/main" id="{DD515E15-9A54-4955-9C02-C748DC4787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Line 47">
                <a:extLst>
                  <a:ext uri="{FF2B5EF4-FFF2-40B4-BE49-F238E27FC236}">
                    <a16:creationId xmlns:a16="http://schemas.microsoft.com/office/drawing/2014/main" id="{D50EC46B-42DF-4106-AB6E-11697E03661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Line 48">
                <a:extLst>
                  <a:ext uri="{FF2B5EF4-FFF2-40B4-BE49-F238E27FC236}">
                    <a16:creationId xmlns:a16="http://schemas.microsoft.com/office/drawing/2014/main" id="{3CC62EEA-A3C4-4097-95B3-B084EBEAD6A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Line 49">
                <a:extLst>
                  <a:ext uri="{FF2B5EF4-FFF2-40B4-BE49-F238E27FC236}">
                    <a16:creationId xmlns:a16="http://schemas.microsoft.com/office/drawing/2014/main" id="{BF2D706D-FDD6-46F3-8367-D2E801774FF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Line 50">
                <a:extLst>
                  <a:ext uri="{FF2B5EF4-FFF2-40B4-BE49-F238E27FC236}">
                    <a16:creationId xmlns:a16="http://schemas.microsoft.com/office/drawing/2014/main" id="{D8FC421A-EE40-4B64-972A-42290C423AA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Line 51">
                <a:extLst>
                  <a:ext uri="{FF2B5EF4-FFF2-40B4-BE49-F238E27FC236}">
                    <a16:creationId xmlns:a16="http://schemas.microsoft.com/office/drawing/2014/main" id="{146AEAFA-F949-460B-A84A-B6B285E5CB9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Line 52">
                <a:extLst>
                  <a:ext uri="{FF2B5EF4-FFF2-40B4-BE49-F238E27FC236}">
                    <a16:creationId xmlns:a16="http://schemas.microsoft.com/office/drawing/2014/main" id="{C30919C0-10E3-4382-B796-A350F55B841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Line 53">
                <a:extLst>
                  <a:ext uri="{FF2B5EF4-FFF2-40B4-BE49-F238E27FC236}">
                    <a16:creationId xmlns:a16="http://schemas.microsoft.com/office/drawing/2014/main" id="{FD870412-7C27-4E85-8F6E-19F20827D8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Line 54">
                <a:extLst>
                  <a:ext uri="{FF2B5EF4-FFF2-40B4-BE49-F238E27FC236}">
                    <a16:creationId xmlns:a16="http://schemas.microsoft.com/office/drawing/2014/main" id="{0006C7F2-394F-4C06-BF85-C7FD5760F0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Line 55">
                <a:extLst>
                  <a:ext uri="{FF2B5EF4-FFF2-40B4-BE49-F238E27FC236}">
                    <a16:creationId xmlns:a16="http://schemas.microsoft.com/office/drawing/2014/main" id="{834F354B-451B-48F9-BE2F-D3E7086479A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Line 56">
                <a:extLst>
                  <a:ext uri="{FF2B5EF4-FFF2-40B4-BE49-F238E27FC236}">
                    <a16:creationId xmlns:a16="http://schemas.microsoft.com/office/drawing/2014/main" id="{557B886B-63A9-4022-9389-91502A8506B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Line 57">
                <a:extLst>
                  <a:ext uri="{FF2B5EF4-FFF2-40B4-BE49-F238E27FC236}">
                    <a16:creationId xmlns:a16="http://schemas.microsoft.com/office/drawing/2014/main" id="{5DF8242C-B8A8-41A8-BD03-F038B144099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Line 58">
                <a:extLst>
                  <a:ext uri="{FF2B5EF4-FFF2-40B4-BE49-F238E27FC236}">
                    <a16:creationId xmlns:a16="http://schemas.microsoft.com/office/drawing/2014/main" id="{0F67ED57-DB4F-4C57-9562-C89FABF107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Line 59">
                <a:extLst>
                  <a:ext uri="{FF2B5EF4-FFF2-40B4-BE49-F238E27FC236}">
                    <a16:creationId xmlns:a16="http://schemas.microsoft.com/office/drawing/2014/main" id="{FB82BCFE-4EAA-4920-9E24-CB49FE156A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Line 60">
                <a:extLst>
                  <a:ext uri="{FF2B5EF4-FFF2-40B4-BE49-F238E27FC236}">
                    <a16:creationId xmlns:a16="http://schemas.microsoft.com/office/drawing/2014/main" id="{2736F7FD-7051-4521-877B-012CF7B6CB2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Line 61">
                <a:extLst>
                  <a:ext uri="{FF2B5EF4-FFF2-40B4-BE49-F238E27FC236}">
                    <a16:creationId xmlns:a16="http://schemas.microsoft.com/office/drawing/2014/main" id="{5AE77A76-8735-4BFB-976B-C5C7B587542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62">
                <a:extLst>
                  <a:ext uri="{FF2B5EF4-FFF2-40B4-BE49-F238E27FC236}">
                    <a16:creationId xmlns:a16="http://schemas.microsoft.com/office/drawing/2014/main" id="{9AAD7453-B8BE-4027-9C3A-C9382272B5E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63">
                <a:extLst>
                  <a:ext uri="{FF2B5EF4-FFF2-40B4-BE49-F238E27FC236}">
                    <a16:creationId xmlns:a16="http://schemas.microsoft.com/office/drawing/2014/main" id="{86C18FCC-F4DC-4D0C-9A01-0D7CB53FFE3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Line 64">
                <a:extLst>
                  <a:ext uri="{FF2B5EF4-FFF2-40B4-BE49-F238E27FC236}">
                    <a16:creationId xmlns:a16="http://schemas.microsoft.com/office/drawing/2014/main" id="{1091711F-D954-4FAA-965A-7E8B4FE4AB2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65">
                <a:extLst>
                  <a:ext uri="{FF2B5EF4-FFF2-40B4-BE49-F238E27FC236}">
                    <a16:creationId xmlns:a16="http://schemas.microsoft.com/office/drawing/2014/main" id="{D1E72219-16C3-4DA1-90C0-791501F341A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Line 66">
                <a:extLst>
                  <a:ext uri="{FF2B5EF4-FFF2-40B4-BE49-F238E27FC236}">
                    <a16:creationId xmlns:a16="http://schemas.microsoft.com/office/drawing/2014/main" id="{DBFEBBBE-19BD-4216-876F-9D58FAF8858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67">
                <a:extLst>
                  <a:ext uri="{FF2B5EF4-FFF2-40B4-BE49-F238E27FC236}">
                    <a16:creationId xmlns:a16="http://schemas.microsoft.com/office/drawing/2014/main" id="{973A22C0-6DED-433C-A046-3B6485E0C7D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68">
                <a:extLst>
                  <a:ext uri="{FF2B5EF4-FFF2-40B4-BE49-F238E27FC236}">
                    <a16:creationId xmlns:a16="http://schemas.microsoft.com/office/drawing/2014/main" id="{7A6B3B92-FD3F-4221-8433-27F7C8D23B7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69">
                <a:extLst>
                  <a:ext uri="{FF2B5EF4-FFF2-40B4-BE49-F238E27FC236}">
                    <a16:creationId xmlns:a16="http://schemas.microsoft.com/office/drawing/2014/main" id="{89E9C40C-8EC7-4CEC-9D03-A37B5B236B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Line 70">
                <a:extLst>
                  <a:ext uri="{FF2B5EF4-FFF2-40B4-BE49-F238E27FC236}">
                    <a16:creationId xmlns:a16="http://schemas.microsoft.com/office/drawing/2014/main" id="{67E84B9C-A7BD-4D36-8B6C-69B84B5E32C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Line 71">
                <a:extLst>
                  <a:ext uri="{FF2B5EF4-FFF2-40B4-BE49-F238E27FC236}">
                    <a16:creationId xmlns:a16="http://schemas.microsoft.com/office/drawing/2014/main" id="{383100D0-9417-4F41-AD9E-1551931B4D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Line 72">
                <a:extLst>
                  <a:ext uri="{FF2B5EF4-FFF2-40B4-BE49-F238E27FC236}">
                    <a16:creationId xmlns:a16="http://schemas.microsoft.com/office/drawing/2014/main" id="{0863A0C9-E1A8-4D8C-973B-BEDEC40A10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Line 73">
                <a:extLst>
                  <a:ext uri="{FF2B5EF4-FFF2-40B4-BE49-F238E27FC236}">
                    <a16:creationId xmlns:a16="http://schemas.microsoft.com/office/drawing/2014/main" id="{0B42839F-3CA1-470D-B598-38EB40880D0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74">
                <a:extLst>
                  <a:ext uri="{FF2B5EF4-FFF2-40B4-BE49-F238E27FC236}">
                    <a16:creationId xmlns:a16="http://schemas.microsoft.com/office/drawing/2014/main" id="{6E987486-E30F-4AAD-870D-AEC0068BFD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75">
                <a:extLst>
                  <a:ext uri="{FF2B5EF4-FFF2-40B4-BE49-F238E27FC236}">
                    <a16:creationId xmlns:a16="http://schemas.microsoft.com/office/drawing/2014/main" id="{D9A33BC7-568F-4349-8AF8-5EA80905003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76">
                <a:extLst>
                  <a:ext uri="{FF2B5EF4-FFF2-40B4-BE49-F238E27FC236}">
                    <a16:creationId xmlns:a16="http://schemas.microsoft.com/office/drawing/2014/main" id="{80AFD590-D595-49A5-AFE7-CC5C0B9011E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Line 77">
                <a:extLst>
                  <a:ext uri="{FF2B5EF4-FFF2-40B4-BE49-F238E27FC236}">
                    <a16:creationId xmlns:a16="http://schemas.microsoft.com/office/drawing/2014/main" id="{D947B6B1-935A-4E3A-9E95-0FD750C9F01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78">
                <a:extLst>
                  <a:ext uri="{FF2B5EF4-FFF2-40B4-BE49-F238E27FC236}">
                    <a16:creationId xmlns:a16="http://schemas.microsoft.com/office/drawing/2014/main" id="{CA99B562-5D0A-4ACA-8E3A-B9D95F91034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1" name="Line 79">
                <a:extLst>
                  <a:ext uri="{FF2B5EF4-FFF2-40B4-BE49-F238E27FC236}">
                    <a16:creationId xmlns:a16="http://schemas.microsoft.com/office/drawing/2014/main" id="{4F099955-6C45-4B82-8EE1-DDC056A3013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80">
                <a:extLst>
                  <a:ext uri="{FF2B5EF4-FFF2-40B4-BE49-F238E27FC236}">
                    <a16:creationId xmlns:a16="http://schemas.microsoft.com/office/drawing/2014/main" id="{8319EE59-74B9-4F35-85D2-EEE811A1AE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81">
                <a:extLst>
                  <a:ext uri="{FF2B5EF4-FFF2-40B4-BE49-F238E27FC236}">
                    <a16:creationId xmlns:a16="http://schemas.microsoft.com/office/drawing/2014/main" id="{AF24AA1F-578F-4A8B-A882-F1C7D0DFC64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82">
                <a:extLst>
                  <a:ext uri="{FF2B5EF4-FFF2-40B4-BE49-F238E27FC236}">
                    <a16:creationId xmlns:a16="http://schemas.microsoft.com/office/drawing/2014/main" id="{E81C28F3-EB79-4089-88C8-A43ABB84EF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83">
                <a:extLst>
                  <a:ext uri="{FF2B5EF4-FFF2-40B4-BE49-F238E27FC236}">
                    <a16:creationId xmlns:a16="http://schemas.microsoft.com/office/drawing/2014/main" id="{5704D17F-0DCA-46B1-9771-4274871E00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6" name="Line 84">
                <a:extLst>
                  <a:ext uri="{FF2B5EF4-FFF2-40B4-BE49-F238E27FC236}">
                    <a16:creationId xmlns:a16="http://schemas.microsoft.com/office/drawing/2014/main" id="{F96C039B-3668-44EF-BB71-F24C480B26F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85">
                <a:extLst>
                  <a:ext uri="{FF2B5EF4-FFF2-40B4-BE49-F238E27FC236}">
                    <a16:creationId xmlns:a16="http://schemas.microsoft.com/office/drawing/2014/main" id="{0262C7DA-21E4-46B2-BCD2-B9542CBEB1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Line 86">
                <a:extLst>
                  <a:ext uri="{FF2B5EF4-FFF2-40B4-BE49-F238E27FC236}">
                    <a16:creationId xmlns:a16="http://schemas.microsoft.com/office/drawing/2014/main" id="{39E16DA3-0573-4F1B-87B7-7A87B3188D6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Line 87">
                <a:extLst>
                  <a:ext uri="{FF2B5EF4-FFF2-40B4-BE49-F238E27FC236}">
                    <a16:creationId xmlns:a16="http://schemas.microsoft.com/office/drawing/2014/main" id="{C44A04ED-37AE-40D3-80DC-8152FA166A1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Line 88">
                <a:extLst>
                  <a:ext uri="{FF2B5EF4-FFF2-40B4-BE49-F238E27FC236}">
                    <a16:creationId xmlns:a16="http://schemas.microsoft.com/office/drawing/2014/main" id="{A669EF0B-63B8-4A66-8DE1-80FE813C0F3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Line 89">
                <a:extLst>
                  <a:ext uri="{FF2B5EF4-FFF2-40B4-BE49-F238E27FC236}">
                    <a16:creationId xmlns:a16="http://schemas.microsoft.com/office/drawing/2014/main" id="{8333B251-B776-4F61-9EA2-A5C0A26A7BB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90">
                <a:extLst>
                  <a:ext uri="{FF2B5EF4-FFF2-40B4-BE49-F238E27FC236}">
                    <a16:creationId xmlns:a16="http://schemas.microsoft.com/office/drawing/2014/main" id="{68567DC3-17B1-490F-A352-9FFDB6607F3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91">
                <a:extLst>
                  <a:ext uri="{FF2B5EF4-FFF2-40B4-BE49-F238E27FC236}">
                    <a16:creationId xmlns:a16="http://schemas.microsoft.com/office/drawing/2014/main" id="{08B88D63-3DD6-44EB-BE0F-EE1CA3413B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92">
                <a:extLst>
                  <a:ext uri="{FF2B5EF4-FFF2-40B4-BE49-F238E27FC236}">
                    <a16:creationId xmlns:a16="http://schemas.microsoft.com/office/drawing/2014/main" id="{7B0E8BD5-585F-4A8E-BFB0-D813F2FA78D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93">
                <a:extLst>
                  <a:ext uri="{FF2B5EF4-FFF2-40B4-BE49-F238E27FC236}">
                    <a16:creationId xmlns:a16="http://schemas.microsoft.com/office/drawing/2014/main" id="{69E55263-921B-4150-8D1B-0F1CB9A8F16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Line 94">
                <a:extLst>
                  <a:ext uri="{FF2B5EF4-FFF2-40B4-BE49-F238E27FC236}">
                    <a16:creationId xmlns:a16="http://schemas.microsoft.com/office/drawing/2014/main" id="{E3D6D7D1-CC92-4C39-8A8F-C2FDCEA0240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Line 95">
                <a:extLst>
                  <a:ext uri="{FF2B5EF4-FFF2-40B4-BE49-F238E27FC236}">
                    <a16:creationId xmlns:a16="http://schemas.microsoft.com/office/drawing/2014/main" id="{0DAD23E4-43AC-494F-AF16-25277CC4396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96">
                <a:extLst>
                  <a:ext uri="{FF2B5EF4-FFF2-40B4-BE49-F238E27FC236}">
                    <a16:creationId xmlns:a16="http://schemas.microsoft.com/office/drawing/2014/main" id="{90E16981-7B29-4FFA-8F99-3BEC2DBFC92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97">
                <a:extLst>
                  <a:ext uri="{FF2B5EF4-FFF2-40B4-BE49-F238E27FC236}">
                    <a16:creationId xmlns:a16="http://schemas.microsoft.com/office/drawing/2014/main" id="{C93508A4-1A25-4D58-AE14-1F88CF1CD61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Line 98">
                <a:extLst>
                  <a:ext uri="{FF2B5EF4-FFF2-40B4-BE49-F238E27FC236}">
                    <a16:creationId xmlns:a16="http://schemas.microsoft.com/office/drawing/2014/main" id="{889D5887-389E-48F3-A215-3E189A50F56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" name="Line 99">
                <a:extLst>
                  <a:ext uri="{FF2B5EF4-FFF2-40B4-BE49-F238E27FC236}">
                    <a16:creationId xmlns:a16="http://schemas.microsoft.com/office/drawing/2014/main" id="{2F01376D-1D36-440A-8B49-47F60152D70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" name="Line 100">
                <a:extLst>
                  <a:ext uri="{FF2B5EF4-FFF2-40B4-BE49-F238E27FC236}">
                    <a16:creationId xmlns:a16="http://schemas.microsoft.com/office/drawing/2014/main" id="{0063A546-C77D-43A6-A61E-8605743BC42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" name="Line 101">
                <a:extLst>
                  <a:ext uri="{FF2B5EF4-FFF2-40B4-BE49-F238E27FC236}">
                    <a16:creationId xmlns:a16="http://schemas.microsoft.com/office/drawing/2014/main" id="{ECCBB00E-4B25-4DB0-936B-7AA9CAE10F5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" name="Line 102">
                <a:extLst>
                  <a:ext uri="{FF2B5EF4-FFF2-40B4-BE49-F238E27FC236}">
                    <a16:creationId xmlns:a16="http://schemas.microsoft.com/office/drawing/2014/main" id="{2195987C-E209-45D6-9856-92007F2F26B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5" name="Rectangle 108">
            <a:extLst>
              <a:ext uri="{FF2B5EF4-FFF2-40B4-BE49-F238E27FC236}">
                <a16:creationId xmlns:a16="http://schemas.microsoft.com/office/drawing/2014/main" id="{093F8DC3-9D1D-4116-A5E8-BFEA04FD5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106" name="Rectangle 109">
            <a:extLst>
              <a:ext uri="{FF2B5EF4-FFF2-40B4-BE49-F238E27FC236}">
                <a16:creationId xmlns:a16="http://schemas.microsoft.com/office/drawing/2014/main" id="{381C99B3-3B27-4035-844E-9B357E9CF1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kumimoji="1" lang="en-US" altLang="en-US"/>
          </a:p>
        </p:txBody>
      </p:sp>
      <p:sp>
        <p:nvSpPr>
          <p:cNvPr id="6250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251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07" name="Rectangle 103">
            <a:extLst>
              <a:ext uri="{FF2B5EF4-FFF2-40B4-BE49-F238E27FC236}">
                <a16:creationId xmlns:a16="http://schemas.microsoft.com/office/drawing/2014/main" id="{6179D1CF-3FD1-4A70-8923-299303ADE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8" name="Rectangle 104">
            <a:extLst>
              <a:ext uri="{FF2B5EF4-FFF2-40B4-BE49-F238E27FC236}">
                <a16:creationId xmlns:a16="http://schemas.microsoft.com/office/drawing/2014/main" id="{ECD28133-C977-4AFB-9D17-E81861E1B9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9" name="Rectangle 105">
            <a:extLst>
              <a:ext uri="{FF2B5EF4-FFF2-40B4-BE49-F238E27FC236}">
                <a16:creationId xmlns:a16="http://schemas.microsoft.com/office/drawing/2014/main" id="{01D5386E-AEF1-488C-A39B-C522D59D68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fld id="{EB652E8D-A600-4A31-9D6E-4D24451B87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47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5951D415-1147-462D-8197-9984B6306C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1E7C6D1D-DF1F-4179-A857-E4796A6D8B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B718FACC-307D-4062-9F7B-4A0C10C26F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97B71A-A1D5-4512-8753-ABAB754ED6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8188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765367C7-3C79-422A-BA7E-9A92CD2DF7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CC03CC42-8C4D-4EE2-8DE8-56ABB1297F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1ABC1E9F-2CED-4155-A810-45824A0D1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7B2284-39D8-4C85-BB96-3FDFA86045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9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23C5D23E-40C4-4503-8691-21C85DF540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2D998B94-65C8-41A9-B042-F015F9626B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930B28D5-A9E0-44F2-933B-620CD2F51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0043CD-135E-4605-9FD9-1A531DBC5B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838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>
            <a:extLst>
              <a:ext uri="{FF2B5EF4-FFF2-40B4-BE49-F238E27FC236}">
                <a16:creationId xmlns:a16="http://schemas.microsoft.com/office/drawing/2014/main" id="{D221FEF5-B066-4069-B0B4-4FBAE5985B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09">
            <a:extLst>
              <a:ext uri="{FF2B5EF4-FFF2-40B4-BE49-F238E27FC236}">
                <a16:creationId xmlns:a16="http://schemas.microsoft.com/office/drawing/2014/main" id="{E8FD3B92-ED93-42BA-ABD3-91549F0767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10">
            <a:extLst>
              <a:ext uri="{FF2B5EF4-FFF2-40B4-BE49-F238E27FC236}">
                <a16:creationId xmlns:a16="http://schemas.microsoft.com/office/drawing/2014/main" id="{AE091C18-FBB1-47D5-ABF7-1E8691F478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8238EF-E24E-4465-B8DF-81A33AB1D2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42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4C7BE1A1-5D0D-4289-B844-0936F6A1AE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4EC083E2-E014-4502-A1BB-13DCA0DC40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5BDD7396-4B3F-4228-A4CC-5684798EC1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8C991B-0ABE-423E-B215-ADE85D7E9A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439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>
            <a:extLst>
              <a:ext uri="{FF2B5EF4-FFF2-40B4-BE49-F238E27FC236}">
                <a16:creationId xmlns:a16="http://schemas.microsoft.com/office/drawing/2014/main" id="{8B015FA9-CBAA-4463-BF69-62EEFFD0CB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109">
            <a:extLst>
              <a:ext uri="{FF2B5EF4-FFF2-40B4-BE49-F238E27FC236}">
                <a16:creationId xmlns:a16="http://schemas.microsoft.com/office/drawing/2014/main" id="{9144C868-B70E-4514-B364-23DF9AC1D3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110">
            <a:extLst>
              <a:ext uri="{FF2B5EF4-FFF2-40B4-BE49-F238E27FC236}">
                <a16:creationId xmlns:a16="http://schemas.microsoft.com/office/drawing/2014/main" id="{B2A546AE-5D01-4664-BC95-E87635CDF1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9B3E17-4F9E-4C9B-83D0-4B63421535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7522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>
            <a:extLst>
              <a:ext uri="{FF2B5EF4-FFF2-40B4-BE49-F238E27FC236}">
                <a16:creationId xmlns:a16="http://schemas.microsoft.com/office/drawing/2014/main" id="{82AF57BE-1499-4E5D-BDCB-CCF5C7EC33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09">
            <a:extLst>
              <a:ext uri="{FF2B5EF4-FFF2-40B4-BE49-F238E27FC236}">
                <a16:creationId xmlns:a16="http://schemas.microsoft.com/office/drawing/2014/main" id="{9CD2A305-464B-4025-95B7-276B20D43C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110">
            <a:extLst>
              <a:ext uri="{FF2B5EF4-FFF2-40B4-BE49-F238E27FC236}">
                <a16:creationId xmlns:a16="http://schemas.microsoft.com/office/drawing/2014/main" id="{5C8B9E39-11A5-4806-9D7D-5754AEFA97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F065AC-25C4-4F4F-9597-7DA8241264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705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>
            <a:extLst>
              <a:ext uri="{FF2B5EF4-FFF2-40B4-BE49-F238E27FC236}">
                <a16:creationId xmlns:a16="http://schemas.microsoft.com/office/drawing/2014/main" id="{4C4E2F27-A4FD-4EF7-BBB5-500CEC4FFC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09">
            <a:extLst>
              <a:ext uri="{FF2B5EF4-FFF2-40B4-BE49-F238E27FC236}">
                <a16:creationId xmlns:a16="http://schemas.microsoft.com/office/drawing/2014/main" id="{48A0345C-6E68-44F6-BE11-9AC2B360B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110">
            <a:extLst>
              <a:ext uri="{FF2B5EF4-FFF2-40B4-BE49-F238E27FC236}">
                <a16:creationId xmlns:a16="http://schemas.microsoft.com/office/drawing/2014/main" id="{4A55D5C2-0D1A-42EB-AA87-EC025D79C7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561527-CC6A-40CB-96C8-FFC1EEFB41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9708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82F76FF8-BA75-4ED6-BAB6-1133213410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76860C45-F0E8-4A2D-B622-9561A5F55A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AE901716-7F89-47CC-AD90-C01275EE5C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2CE910-D681-4DB1-B82E-7BF3E38BB1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5331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593F8564-441D-410F-A028-31ACF646E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7B584534-11C0-4426-BCD8-6334B6A31F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22289CDD-2DDF-4348-80A1-35AA1A0B87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A7E83E-51E9-4FF5-8F54-39DFC1EB2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71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D1CFE76-70D3-4ED6-AABC-69EB5DA4AABE}"/>
              </a:ext>
            </a:extLst>
          </p:cNvPr>
          <p:cNvGrpSpPr>
            <a:grpSpLocks/>
          </p:cNvGrpSpPr>
          <p:nvPr/>
        </p:nvGrpSpPr>
        <p:grpSpPr bwMode="auto">
          <a:xfrm>
            <a:off x="0" y="68263"/>
            <a:ext cx="8915400" cy="6713537"/>
            <a:chOff x="0" y="43"/>
            <a:chExt cx="5616" cy="4229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F9B475EA-E67F-43E9-8308-BA42A91331B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1038" name="Line 4">
                <a:extLst>
                  <a:ext uri="{FF2B5EF4-FFF2-40B4-BE49-F238E27FC236}">
                    <a16:creationId xmlns:a16="http://schemas.microsoft.com/office/drawing/2014/main" id="{5343A9BD-7195-4CB1-9B10-DB2FBD84E66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Line 5">
                <a:extLst>
                  <a:ext uri="{FF2B5EF4-FFF2-40B4-BE49-F238E27FC236}">
                    <a16:creationId xmlns:a16="http://schemas.microsoft.com/office/drawing/2014/main" id="{591265BD-ED03-4577-A03E-A9B31A70A5C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Line 6">
                <a:extLst>
                  <a:ext uri="{FF2B5EF4-FFF2-40B4-BE49-F238E27FC236}">
                    <a16:creationId xmlns:a16="http://schemas.microsoft.com/office/drawing/2014/main" id="{2C8A93AB-3B34-4B14-9AAB-531A757F423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Line 7">
                <a:extLst>
                  <a:ext uri="{FF2B5EF4-FFF2-40B4-BE49-F238E27FC236}">
                    <a16:creationId xmlns:a16="http://schemas.microsoft.com/office/drawing/2014/main" id="{2C9E3D14-B12F-464D-B94A-F921433951E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Line 8">
                <a:extLst>
                  <a:ext uri="{FF2B5EF4-FFF2-40B4-BE49-F238E27FC236}">
                    <a16:creationId xmlns:a16="http://schemas.microsoft.com/office/drawing/2014/main" id="{12758844-BF0D-4B3B-85EF-55E2227CA15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Line 9">
                <a:extLst>
                  <a:ext uri="{FF2B5EF4-FFF2-40B4-BE49-F238E27FC236}">
                    <a16:creationId xmlns:a16="http://schemas.microsoft.com/office/drawing/2014/main" id="{DFFB5CB0-5165-42DF-9495-A9DFE404E7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Line 10">
                <a:extLst>
                  <a:ext uri="{FF2B5EF4-FFF2-40B4-BE49-F238E27FC236}">
                    <a16:creationId xmlns:a16="http://schemas.microsoft.com/office/drawing/2014/main" id="{75590832-F3FC-4BE6-BFFE-21DF645A84A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Line 11">
                <a:extLst>
                  <a:ext uri="{FF2B5EF4-FFF2-40B4-BE49-F238E27FC236}">
                    <a16:creationId xmlns:a16="http://schemas.microsoft.com/office/drawing/2014/main" id="{A99A2C09-0498-4BB8-B5AD-08D96D27A2C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Line 12">
                <a:extLst>
                  <a:ext uri="{FF2B5EF4-FFF2-40B4-BE49-F238E27FC236}">
                    <a16:creationId xmlns:a16="http://schemas.microsoft.com/office/drawing/2014/main" id="{0C748113-BDF6-4BD0-88B4-5691356D5C0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Line 13">
                <a:extLst>
                  <a:ext uri="{FF2B5EF4-FFF2-40B4-BE49-F238E27FC236}">
                    <a16:creationId xmlns:a16="http://schemas.microsoft.com/office/drawing/2014/main" id="{278CF500-5FD7-49A5-BABF-6041C98E3AF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Line 14">
                <a:extLst>
                  <a:ext uri="{FF2B5EF4-FFF2-40B4-BE49-F238E27FC236}">
                    <a16:creationId xmlns:a16="http://schemas.microsoft.com/office/drawing/2014/main" id="{1AA954F5-9555-4034-A0EC-DC8F371F980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Line 15">
                <a:extLst>
                  <a:ext uri="{FF2B5EF4-FFF2-40B4-BE49-F238E27FC236}">
                    <a16:creationId xmlns:a16="http://schemas.microsoft.com/office/drawing/2014/main" id="{40AEBB64-A4D7-4AE2-99C3-C4FFA453CD2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Line 16">
                <a:extLst>
                  <a:ext uri="{FF2B5EF4-FFF2-40B4-BE49-F238E27FC236}">
                    <a16:creationId xmlns:a16="http://schemas.microsoft.com/office/drawing/2014/main" id="{3B3EED01-9D23-4B68-912C-39F49D56B1A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Line 17">
                <a:extLst>
                  <a:ext uri="{FF2B5EF4-FFF2-40B4-BE49-F238E27FC236}">
                    <a16:creationId xmlns:a16="http://schemas.microsoft.com/office/drawing/2014/main" id="{458BE0C0-D096-4392-8B7A-AE57B860727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Line 18">
                <a:extLst>
                  <a:ext uri="{FF2B5EF4-FFF2-40B4-BE49-F238E27FC236}">
                    <a16:creationId xmlns:a16="http://schemas.microsoft.com/office/drawing/2014/main" id="{6DBC12DC-8C9E-4831-AC54-EEDFBF62535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Line 19">
                <a:extLst>
                  <a:ext uri="{FF2B5EF4-FFF2-40B4-BE49-F238E27FC236}">
                    <a16:creationId xmlns:a16="http://schemas.microsoft.com/office/drawing/2014/main" id="{B5CFA093-7917-424D-968C-6BBC0D86502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Line 20">
                <a:extLst>
                  <a:ext uri="{FF2B5EF4-FFF2-40B4-BE49-F238E27FC236}">
                    <a16:creationId xmlns:a16="http://schemas.microsoft.com/office/drawing/2014/main" id="{C470ED17-25D5-40CC-A581-1652AC31D42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Line 21">
                <a:extLst>
                  <a:ext uri="{FF2B5EF4-FFF2-40B4-BE49-F238E27FC236}">
                    <a16:creationId xmlns:a16="http://schemas.microsoft.com/office/drawing/2014/main" id="{74AAF41E-171B-4E4C-A55D-2A8877D9776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Line 22">
                <a:extLst>
                  <a:ext uri="{FF2B5EF4-FFF2-40B4-BE49-F238E27FC236}">
                    <a16:creationId xmlns:a16="http://schemas.microsoft.com/office/drawing/2014/main" id="{B8C9127D-91FD-4196-98FB-72203B2D495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Line 23">
                <a:extLst>
                  <a:ext uri="{FF2B5EF4-FFF2-40B4-BE49-F238E27FC236}">
                    <a16:creationId xmlns:a16="http://schemas.microsoft.com/office/drawing/2014/main" id="{F7497B4C-DB60-47EA-874E-1E222E44486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Line 24">
                <a:extLst>
                  <a:ext uri="{FF2B5EF4-FFF2-40B4-BE49-F238E27FC236}">
                    <a16:creationId xmlns:a16="http://schemas.microsoft.com/office/drawing/2014/main" id="{8F31E424-99F2-4556-9DFD-DE5C4C34972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Line 25">
                <a:extLst>
                  <a:ext uri="{FF2B5EF4-FFF2-40B4-BE49-F238E27FC236}">
                    <a16:creationId xmlns:a16="http://schemas.microsoft.com/office/drawing/2014/main" id="{443D8774-E48C-4FEF-A284-75471C7CA07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0" name="Line 26">
                <a:extLst>
                  <a:ext uri="{FF2B5EF4-FFF2-40B4-BE49-F238E27FC236}">
                    <a16:creationId xmlns:a16="http://schemas.microsoft.com/office/drawing/2014/main" id="{4EDDEBE4-D727-47F5-A032-CE79811DEBA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1" name="Line 27">
                <a:extLst>
                  <a:ext uri="{FF2B5EF4-FFF2-40B4-BE49-F238E27FC236}">
                    <a16:creationId xmlns:a16="http://schemas.microsoft.com/office/drawing/2014/main" id="{E8268849-7C12-41E6-B4C6-4E9B4242BE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Line 28">
                <a:extLst>
                  <a:ext uri="{FF2B5EF4-FFF2-40B4-BE49-F238E27FC236}">
                    <a16:creationId xmlns:a16="http://schemas.microsoft.com/office/drawing/2014/main" id="{73F8CE29-955E-44F4-8DD8-9645DCDA6B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3" name="Line 29">
                <a:extLst>
                  <a:ext uri="{FF2B5EF4-FFF2-40B4-BE49-F238E27FC236}">
                    <a16:creationId xmlns:a16="http://schemas.microsoft.com/office/drawing/2014/main" id="{3AF3104A-3721-4E2D-8FE4-CC2DE0EF42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4" name="Line 30">
                <a:extLst>
                  <a:ext uri="{FF2B5EF4-FFF2-40B4-BE49-F238E27FC236}">
                    <a16:creationId xmlns:a16="http://schemas.microsoft.com/office/drawing/2014/main" id="{F6D9745B-158E-4957-AF0E-ADBE72A9CC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Line 31">
                <a:extLst>
                  <a:ext uri="{FF2B5EF4-FFF2-40B4-BE49-F238E27FC236}">
                    <a16:creationId xmlns:a16="http://schemas.microsoft.com/office/drawing/2014/main" id="{91BAC7A5-9570-4DCD-BBB7-27469C62FB8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6" name="Line 32">
                <a:extLst>
                  <a:ext uri="{FF2B5EF4-FFF2-40B4-BE49-F238E27FC236}">
                    <a16:creationId xmlns:a16="http://schemas.microsoft.com/office/drawing/2014/main" id="{D643D71C-561F-4BA5-8235-3005E817801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7" name="Line 33">
                <a:extLst>
                  <a:ext uri="{FF2B5EF4-FFF2-40B4-BE49-F238E27FC236}">
                    <a16:creationId xmlns:a16="http://schemas.microsoft.com/office/drawing/2014/main" id="{44E17E81-B150-43B3-AB50-4DE82AF67F2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8" name="Line 34">
                <a:extLst>
                  <a:ext uri="{FF2B5EF4-FFF2-40B4-BE49-F238E27FC236}">
                    <a16:creationId xmlns:a16="http://schemas.microsoft.com/office/drawing/2014/main" id="{AFCB9931-A7CE-4DFB-BC1B-23AA2A85F85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9" name="Line 35">
                <a:extLst>
                  <a:ext uri="{FF2B5EF4-FFF2-40B4-BE49-F238E27FC236}">
                    <a16:creationId xmlns:a16="http://schemas.microsoft.com/office/drawing/2014/main" id="{818BAEAD-0F79-4CDB-B86F-7C5A0358874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0" name="Line 36">
                <a:extLst>
                  <a:ext uri="{FF2B5EF4-FFF2-40B4-BE49-F238E27FC236}">
                    <a16:creationId xmlns:a16="http://schemas.microsoft.com/office/drawing/2014/main" id="{C0CC534C-209A-4E4D-9E7E-2BEE52F7281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1" name="Line 37">
                <a:extLst>
                  <a:ext uri="{FF2B5EF4-FFF2-40B4-BE49-F238E27FC236}">
                    <a16:creationId xmlns:a16="http://schemas.microsoft.com/office/drawing/2014/main" id="{EBFE5036-664A-4F11-87B7-250CBF4895B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2" name="Line 38">
                <a:extLst>
                  <a:ext uri="{FF2B5EF4-FFF2-40B4-BE49-F238E27FC236}">
                    <a16:creationId xmlns:a16="http://schemas.microsoft.com/office/drawing/2014/main" id="{83E1754B-C29F-4FE4-AD63-7554E5908F3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3" name="Line 39">
                <a:extLst>
                  <a:ext uri="{FF2B5EF4-FFF2-40B4-BE49-F238E27FC236}">
                    <a16:creationId xmlns:a16="http://schemas.microsoft.com/office/drawing/2014/main" id="{9872B2B0-85B6-422B-BAB5-D3332E8666A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4" name="Line 40">
                <a:extLst>
                  <a:ext uri="{FF2B5EF4-FFF2-40B4-BE49-F238E27FC236}">
                    <a16:creationId xmlns:a16="http://schemas.microsoft.com/office/drawing/2014/main" id="{2143A247-6B39-4C35-A7D5-64440A6829B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" name="Line 41">
                <a:extLst>
                  <a:ext uri="{FF2B5EF4-FFF2-40B4-BE49-F238E27FC236}">
                    <a16:creationId xmlns:a16="http://schemas.microsoft.com/office/drawing/2014/main" id="{C916CB93-FFAA-47C1-828E-A806CAA9BEB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6" name="Line 42">
                <a:extLst>
                  <a:ext uri="{FF2B5EF4-FFF2-40B4-BE49-F238E27FC236}">
                    <a16:creationId xmlns:a16="http://schemas.microsoft.com/office/drawing/2014/main" id="{A59C3399-EF99-4BFE-ACFC-62505D66CD3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7" name="Line 43">
                <a:extLst>
                  <a:ext uri="{FF2B5EF4-FFF2-40B4-BE49-F238E27FC236}">
                    <a16:creationId xmlns:a16="http://schemas.microsoft.com/office/drawing/2014/main" id="{606A0C93-2493-47B5-88F3-A3312A5D8F1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8" name="Line 44">
                <a:extLst>
                  <a:ext uri="{FF2B5EF4-FFF2-40B4-BE49-F238E27FC236}">
                    <a16:creationId xmlns:a16="http://schemas.microsoft.com/office/drawing/2014/main" id="{54D3213C-FFD7-4388-8545-4F06E8E7229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9" name="Line 45">
                <a:extLst>
                  <a:ext uri="{FF2B5EF4-FFF2-40B4-BE49-F238E27FC236}">
                    <a16:creationId xmlns:a16="http://schemas.microsoft.com/office/drawing/2014/main" id="{516460ED-646A-446B-8A34-01CE8E30EE0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0" name="Line 46">
                <a:extLst>
                  <a:ext uri="{FF2B5EF4-FFF2-40B4-BE49-F238E27FC236}">
                    <a16:creationId xmlns:a16="http://schemas.microsoft.com/office/drawing/2014/main" id="{849DB8F9-5586-4C8A-BF53-CA529B8334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1" name="Line 47">
                <a:extLst>
                  <a:ext uri="{FF2B5EF4-FFF2-40B4-BE49-F238E27FC236}">
                    <a16:creationId xmlns:a16="http://schemas.microsoft.com/office/drawing/2014/main" id="{BABEBDE7-5BE0-4567-81B6-FA8159112BE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2" name="Line 48">
                <a:extLst>
                  <a:ext uri="{FF2B5EF4-FFF2-40B4-BE49-F238E27FC236}">
                    <a16:creationId xmlns:a16="http://schemas.microsoft.com/office/drawing/2014/main" id="{C877501A-CC5C-434A-81FE-306A4A36BE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3" name="Line 49">
                <a:extLst>
                  <a:ext uri="{FF2B5EF4-FFF2-40B4-BE49-F238E27FC236}">
                    <a16:creationId xmlns:a16="http://schemas.microsoft.com/office/drawing/2014/main" id="{8DA3834D-77FB-4045-B2A6-B573EADA0D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4" name="Line 50">
                <a:extLst>
                  <a:ext uri="{FF2B5EF4-FFF2-40B4-BE49-F238E27FC236}">
                    <a16:creationId xmlns:a16="http://schemas.microsoft.com/office/drawing/2014/main" id="{9EBC73A9-3B48-4484-AB62-661AF58C66D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5" name="Line 51">
                <a:extLst>
                  <a:ext uri="{FF2B5EF4-FFF2-40B4-BE49-F238E27FC236}">
                    <a16:creationId xmlns:a16="http://schemas.microsoft.com/office/drawing/2014/main" id="{4F63E032-2C60-4C94-AA13-9363BC6C272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6" name="Line 52">
                <a:extLst>
                  <a:ext uri="{FF2B5EF4-FFF2-40B4-BE49-F238E27FC236}">
                    <a16:creationId xmlns:a16="http://schemas.microsoft.com/office/drawing/2014/main" id="{45F68EC6-31B3-4DC2-AAD8-AEB6B055FFD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7" name="Line 53">
                <a:extLst>
                  <a:ext uri="{FF2B5EF4-FFF2-40B4-BE49-F238E27FC236}">
                    <a16:creationId xmlns:a16="http://schemas.microsoft.com/office/drawing/2014/main" id="{58886E2D-B7E5-401B-ACB9-7D146C21654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8" name="Line 54">
                <a:extLst>
                  <a:ext uri="{FF2B5EF4-FFF2-40B4-BE49-F238E27FC236}">
                    <a16:creationId xmlns:a16="http://schemas.microsoft.com/office/drawing/2014/main" id="{1AC73268-BF89-455B-8F90-FA986A0D2AC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9" name="Line 55">
                <a:extLst>
                  <a:ext uri="{FF2B5EF4-FFF2-40B4-BE49-F238E27FC236}">
                    <a16:creationId xmlns:a16="http://schemas.microsoft.com/office/drawing/2014/main" id="{2FCCB68D-271D-4E25-A024-DA45BE947B8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0" name="Line 56">
                <a:extLst>
                  <a:ext uri="{FF2B5EF4-FFF2-40B4-BE49-F238E27FC236}">
                    <a16:creationId xmlns:a16="http://schemas.microsoft.com/office/drawing/2014/main" id="{65747F14-2D94-40C2-8604-AE4A41CBD92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1" name="Line 57">
                <a:extLst>
                  <a:ext uri="{FF2B5EF4-FFF2-40B4-BE49-F238E27FC236}">
                    <a16:creationId xmlns:a16="http://schemas.microsoft.com/office/drawing/2014/main" id="{D069DE47-D188-495D-9085-C5D295E3FBDF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2" name="Line 58">
                <a:extLst>
                  <a:ext uri="{FF2B5EF4-FFF2-40B4-BE49-F238E27FC236}">
                    <a16:creationId xmlns:a16="http://schemas.microsoft.com/office/drawing/2014/main" id="{76E236E0-C6C1-4F86-A467-9D8A21FEAFF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3" name="Line 59">
                <a:extLst>
                  <a:ext uri="{FF2B5EF4-FFF2-40B4-BE49-F238E27FC236}">
                    <a16:creationId xmlns:a16="http://schemas.microsoft.com/office/drawing/2014/main" id="{6EEC9DD0-3646-4146-8710-D9FF47D651FB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4" name="Line 60">
                <a:extLst>
                  <a:ext uri="{FF2B5EF4-FFF2-40B4-BE49-F238E27FC236}">
                    <a16:creationId xmlns:a16="http://schemas.microsoft.com/office/drawing/2014/main" id="{988E982F-49E3-4F6E-8366-735E0740905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5" name="Line 61">
                <a:extLst>
                  <a:ext uri="{FF2B5EF4-FFF2-40B4-BE49-F238E27FC236}">
                    <a16:creationId xmlns:a16="http://schemas.microsoft.com/office/drawing/2014/main" id="{A23F9D52-198D-4B22-8FFE-0CC38655FCD6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6" name="Line 62">
                <a:extLst>
                  <a:ext uri="{FF2B5EF4-FFF2-40B4-BE49-F238E27FC236}">
                    <a16:creationId xmlns:a16="http://schemas.microsoft.com/office/drawing/2014/main" id="{9CD83A5B-CFD4-460B-AC6F-8CC031B058C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7" name="Line 63">
                <a:extLst>
                  <a:ext uri="{FF2B5EF4-FFF2-40B4-BE49-F238E27FC236}">
                    <a16:creationId xmlns:a16="http://schemas.microsoft.com/office/drawing/2014/main" id="{1AACAC1D-4230-4088-9BD7-075978F5B9D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8" name="Line 64">
                <a:extLst>
                  <a:ext uri="{FF2B5EF4-FFF2-40B4-BE49-F238E27FC236}">
                    <a16:creationId xmlns:a16="http://schemas.microsoft.com/office/drawing/2014/main" id="{5A0C6CE7-9FB6-4187-9993-09911F5D366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9" name="Line 65">
                <a:extLst>
                  <a:ext uri="{FF2B5EF4-FFF2-40B4-BE49-F238E27FC236}">
                    <a16:creationId xmlns:a16="http://schemas.microsoft.com/office/drawing/2014/main" id="{2D666F8E-92DD-40FD-9A28-5F6DB49FAA0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0" name="Line 66">
                <a:extLst>
                  <a:ext uri="{FF2B5EF4-FFF2-40B4-BE49-F238E27FC236}">
                    <a16:creationId xmlns:a16="http://schemas.microsoft.com/office/drawing/2014/main" id="{27C2C97B-3E42-4A63-8572-3CC9DA1B8499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1" name="Line 67">
                <a:extLst>
                  <a:ext uri="{FF2B5EF4-FFF2-40B4-BE49-F238E27FC236}">
                    <a16:creationId xmlns:a16="http://schemas.microsoft.com/office/drawing/2014/main" id="{97011E9E-3B57-459E-B5D8-0C61CB117B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2" name="Line 68">
                <a:extLst>
                  <a:ext uri="{FF2B5EF4-FFF2-40B4-BE49-F238E27FC236}">
                    <a16:creationId xmlns:a16="http://schemas.microsoft.com/office/drawing/2014/main" id="{3676986F-3D2A-4BF7-ABDC-1121D904EDD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3" name="Line 69">
                <a:extLst>
                  <a:ext uri="{FF2B5EF4-FFF2-40B4-BE49-F238E27FC236}">
                    <a16:creationId xmlns:a16="http://schemas.microsoft.com/office/drawing/2014/main" id="{BE3A73A5-7C5C-468D-80FA-5D43872E2F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4" name="Line 70">
                <a:extLst>
                  <a:ext uri="{FF2B5EF4-FFF2-40B4-BE49-F238E27FC236}">
                    <a16:creationId xmlns:a16="http://schemas.microsoft.com/office/drawing/2014/main" id="{8249E6F8-980D-4A57-B255-651D4E77391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5" name="Line 71">
                <a:extLst>
                  <a:ext uri="{FF2B5EF4-FFF2-40B4-BE49-F238E27FC236}">
                    <a16:creationId xmlns:a16="http://schemas.microsoft.com/office/drawing/2014/main" id="{95525EE9-1A43-47E7-8237-D669E9E17C8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" name="Line 72">
                <a:extLst>
                  <a:ext uri="{FF2B5EF4-FFF2-40B4-BE49-F238E27FC236}">
                    <a16:creationId xmlns:a16="http://schemas.microsoft.com/office/drawing/2014/main" id="{3BB71EDC-DEC1-44C7-B6AA-37E1BD891A1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7" name="Line 73">
                <a:extLst>
                  <a:ext uri="{FF2B5EF4-FFF2-40B4-BE49-F238E27FC236}">
                    <a16:creationId xmlns:a16="http://schemas.microsoft.com/office/drawing/2014/main" id="{C069A47D-22B4-4E7A-9E0A-C3D8C242C1F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8" name="Line 74">
                <a:extLst>
                  <a:ext uri="{FF2B5EF4-FFF2-40B4-BE49-F238E27FC236}">
                    <a16:creationId xmlns:a16="http://schemas.microsoft.com/office/drawing/2014/main" id="{9AC018E9-939E-4300-B8BC-AD681B97678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9" name="Line 75">
                <a:extLst>
                  <a:ext uri="{FF2B5EF4-FFF2-40B4-BE49-F238E27FC236}">
                    <a16:creationId xmlns:a16="http://schemas.microsoft.com/office/drawing/2014/main" id="{A5DC341E-F1DA-423D-B6EB-54B56BD037B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0" name="Line 76">
                <a:extLst>
                  <a:ext uri="{FF2B5EF4-FFF2-40B4-BE49-F238E27FC236}">
                    <a16:creationId xmlns:a16="http://schemas.microsoft.com/office/drawing/2014/main" id="{B6203746-B33B-48A5-A03F-0121B924930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1" name="Line 77">
                <a:extLst>
                  <a:ext uri="{FF2B5EF4-FFF2-40B4-BE49-F238E27FC236}">
                    <a16:creationId xmlns:a16="http://schemas.microsoft.com/office/drawing/2014/main" id="{E05A012C-B459-4831-A414-7D0F30B37F9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2" name="Line 78">
                <a:extLst>
                  <a:ext uri="{FF2B5EF4-FFF2-40B4-BE49-F238E27FC236}">
                    <a16:creationId xmlns:a16="http://schemas.microsoft.com/office/drawing/2014/main" id="{69BB9858-0A8B-4E31-ABD3-DF0BFA9A71E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3" name="Line 79">
                <a:extLst>
                  <a:ext uri="{FF2B5EF4-FFF2-40B4-BE49-F238E27FC236}">
                    <a16:creationId xmlns:a16="http://schemas.microsoft.com/office/drawing/2014/main" id="{F60F93E0-207C-497E-AFA6-22009901F9E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4" name="Line 80">
                <a:extLst>
                  <a:ext uri="{FF2B5EF4-FFF2-40B4-BE49-F238E27FC236}">
                    <a16:creationId xmlns:a16="http://schemas.microsoft.com/office/drawing/2014/main" id="{0FAC0EED-442E-41B8-91BB-6C2510AC1D5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5" name="Line 81">
                <a:extLst>
                  <a:ext uri="{FF2B5EF4-FFF2-40B4-BE49-F238E27FC236}">
                    <a16:creationId xmlns:a16="http://schemas.microsoft.com/office/drawing/2014/main" id="{60A90AF3-F975-4023-AE7C-DE2F4C77A50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6" name="Line 82">
                <a:extLst>
                  <a:ext uri="{FF2B5EF4-FFF2-40B4-BE49-F238E27FC236}">
                    <a16:creationId xmlns:a16="http://schemas.microsoft.com/office/drawing/2014/main" id="{68B4C61E-D043-43D4-B3E0-267172FE151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7" name="Line 83">
                <a:extLst>
                  <a:ext uri="{FF2B5EF4-FFF2-40B4-BE49-F238E27FC236}">
                    <a16:creationId xmlns:a16="http://schemas.microsoft.com/office/drawing/2014/main" id="{7D867983-1AED-4320-80DC-344EBACF53F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8" name="Line 84">
                <a:extLst>
                  <a:ext uri="{FF2B5EF4-FFF2-40B4-BE49-F238E27FC236}">
                    <a16:creationId xmlns:a16="http://schemas.microsoft.com/office/drawing/2014/main" id="{B2CFC6E9-DDD2-4813-9E67-64DB1BFD760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9" name="Line 85">
                <a:extLst>
                  <a:ext uri="{FF2B5EF4-FFF2-40B4-BE49-F238E27FC236}">
                    <a16:creationId xmlns:a16="http://schemas.microsoft.com/office/drawing/2014/main" id="{7E5A7B2A-5782-4A6D-8551-3893F3D8847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0" name="Line 86">
                <a:extLst>
                  <a:ext uri="{FF2B5EF4-FFF2-40B4-BE49-F238E27FC236}">
                    <a16:creationId xmlns:a16="http://schemas.microsoft.com/office/drawing/2014/main" id="{75EE8554-3C0B-41F1-9E5A-142167F0AB4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1" name="Line 87">
                <a:extLst>
                  <a:ext uri="{FF2B5EF4-FFF2-40B4-BE49-F238E27FC236}">
                    <a16:creationId xmlns:a16="http://schemas.microsoft.com/office/drawing/2014/main" id="{5D826E60-CB51-4328-888B-1C6D02C898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2" name="Line 88">
                <a:extLst>
                  <a:ext uri="{FF2B5EF4-FFF2-40B4-BE49-F238E27FC236}">
                    <a16:creationId xmlns:a16="http://schemas.microsoft.com/office/drawing/2014/main" id="{4E7406E6-B8F3-47BF-9C19-C840D3782DC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3" name="Line 89">
                <a:extLst>
                  <a:ext uri="{FF2B5EF4-FFF2-40B4-BE49-F238E27FC236}">
                    <a16:creationId xmlns:a16="http://schemas.microsoft.com/office/drawing/2014/main" id="{7113927D-98AF-439A-B631-72028F4D4E2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4" name="Line 90">
                <a:extLst>
                  <a:ext uri="{FF2B5EF4-FFF2-40B4-BE49-F238E27FC236}">
                    <a16:creationId xmlns:a16="http://schemas.microsoft.com/office/drawing/2014/main" id="{B16502A5-AD3C-48D6-8C99-D9A096B54D9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5" name="Line 91">
                <a:extLst>
                  <a:ext uri="{FF2B5EF4-FFF2-40B4-BE49-F238E27FC236}">
                    <a16:creationId xmlns:a16="http://schemas.microsoft.com/office/drawing/2014/main" id="{919454F9-9880-4119-ACF7-204BA426021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" name="Line 92">
                <a:extLst>
                  <a:ext uri="{FF2B5EF4-FFF2-40B4-BE49-F238E27FC236}">
                    <a16:creationId xmlns:a16="http://schemas.microsoft.com/office/drawing/2014/main" id="{8C880914-2194-452E-8A1B-8C43E7B81111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" name="Line 93">
                <a:extLst>
                  <a:ext uri="{FF2B5EF4-FFF2-40B4-BE49-F238E27FC236}">
                    <a16:creationId xmlns:a16="http://schemas.microsoft.com/office/drawing/2014/main" id="{767EA74F-78BD-4E7E-8AF9-A37A6061637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" name="Line 94">
                <a:extLst>
                  <a:ext uri="{FF2B5EF4-FFF2-40B4-BE49-F238E27FC236}">
                    <a16:creationId xmlns:a16="http://schemas.microsoft.com/office/drawing/2014/main" id="{6B4FD0EE-09C8-48BB-A023-F56F55EFF9B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9" name="Line 95">
                <a:extLst>
                  <a:ext uri="{FF2B5EF4-FFF2-40B4-BE49-F238E27FC236}">
                    <a16:creationId xmlns:a16="http://schemas.microsoft.com/office/drawing/2014/main" id="{2C44C6A6-5EF3-4D4B-9259-014F3E43136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0" name="Line 96">
                <a:extLst>
                  <a:ext uri="{FF2B5EF4-FFF2-40B4-BE49-F238E27FC236}">
                    <a16:creationId xmlns:a16="http://schemas.microsoft.com/office/drawing/2014/main" id="{9C3357FB-6563-4644-AF49-A57DC30DD97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1" name="Line 97">
                <a:extLst>
                  <a:ext uri="{FF2B5EF4-FFF2-40B4-BE49-F238E27FC236}">
                    <a16:creationId xmlns:a16="http://schemas.microsoft.com/office/drawing/2014/main" id="{9353B1B9-7A2C-4AC4-93E7-169B783814FC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2" name="Line 98">
                <a:extLst>
                  <a:ext uri="{FF2B5EF4-FFF2-40B4-BE49-F238E27FC236}">
                    <a16:creationId xmlns:a16="http://schemas.microsoft.com/office/drawing/2014/main" id="{C92DAA5A-C03A-418A-AFD0-C077FCAB228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" name="Line 99">
                <a:extLst>
                  <a:ext uri="{FF2B5EF4-FFF2-40B4-BE49-F238E27FC236}">
                    <a16:creationId xmlns:a16="http://schemas.microsoft.com/office/drawing/2014/main" id="{ADA0CF15-77BB-4464-8ABC-36DA9866B8B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" name="Line 100">
                <a:extLst>
                  <a:ext uri="{FF2B5EF4-FFF2-40B4-BE49-F238E27FC236}">
                    <a16:creationId xmlns:a16="http://schemas.microsoft.com/office/drawing/2014/main" id="{4F471139-DAC0-4C1B-8DE1-767375899F04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5" name="Line 101">
                <a:extLst>
                  <a:ext uri="{FF2B5EF4-FFF2-40B4-BE49-F238E27FC236}">
                    <a16:creationId xmlns:a16="http://schemas.microsoft.com/office/drawing/2014/main" id="{8ADFDB2A-CC40-4AC1-A1D7-97FC29E29538}"/>
                  </a:ext>
                </a:extLst>
              </p:cNvPr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" name="Group 102">
              <a:extLst>
                <a:ext uri="{FF2B5EF4-FFF2-40B4-BE49-F238E27FC236}">
                  <a16:creationId xmlns:a16="http://schemas.microsoft.com/office/drawing/2014/main" id="{9CA60BD0-301D-475F-8BFF-CECBE7E5213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1034" name="Rectangle 103">
                <a:extLst>
                  <a:ext uri="{FF2B5EF4-FFF2-40B4-BE49-F238E27FC236}">
                    <a16:creationId xmlns:a16="http://schemas.microsoft.com/office/drawing/2014/main" id="{FB1E145E-142B-473D-AEB5-5DB22B3EB4A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35" name="Rectangle 104">
                <a:extLst>
                  <a:ext uri="{FF2B5EF4-FFF2-40B4-BE49-F238E27FC236}">
                    <a16:creationId xmlns:a16="http://schemas.microsoft.com/office/drawing/2014/main" id="{C96DF9DF-66E2-407B-984F-19E301E79F8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36" name="Rectangle 105">
                <a:extLst>
                  <a:ext uri="{FF2B5EF4-FFF2-40B4-BE49-F238E27FC236}">
                    <a16:creationId xmlns:a16="http://schemas.microsoft.com/office/drawing/2014/main" id="{2CBC432C-BBD6-48D5-93CB-854DA6B7FCE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037" name="Rectangle 106">
                <a:extLst>
                  <a:ext uri="{FF2B5EF4-FFF2-40B4-BE49-F238E27FC236}">
                    <a16:creationId xmlns:a16="http://schemas.microsoft.com/office/drawing/2014/main" id="{707CCF02-6179-4C62-83A0-92695C50DDED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  <p:sp>
        <p:nvSpPr>
          <p:cNvPr id="1027" name="Rectangle 107">
            <a:extLst>
              <a:ext uri="{FF2B5EF4-FFF2-40B4-BE49-F238E27FC236}">
                <a16:creationId xmlns:a16="http://schemas.microsoft.com/office/drawing/2014/main" id="{E3DBEBA5-2968-495F-B4C6-4675C70240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228" name="Rectangle 108">
            <a:extLst>
              <a:ext uri="{FF2B5EF4-FFF2-40B4-BE49-F238E27FC236}">
                <a16:creationId xmlns:a16="http://schemas.microsoft.com/office/drawing/2014/main" id="{00476880-839E-4D5A-AC8A-CE6F38472FB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29" name="Rectangle 109">
            <a:extLst>
              <a:ext uri="{FF2B5EF4-FFF2-40B4-BE49-F238E27FC236}">
                <a16:creationId xmlns:a16="http://schemas.microsoft.com/office/drawing/2014/main" id="{E4B7A56A-3357-4384-8367-C273BE731CB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30" name="Rectangle 110">
            <a:extLst>
              <a:ext uri="{FF2B5EF4-FFF2-40B4-BE49-F238E27FC236}">
                <a16:creationId xmlns:a16="http://schemas.microsoft.com/office/drawing/2014/main" id="{C3E2A3B3-AC3B-4FFF-8725-F6F1EE6917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</a:defRPr>
            </a:lvl1pPr>
          </a:lstStyle>
          <a:p>
            <a:fld id="{11AECF9C-590A-4937-91D0-5FA4B9B0A2A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111">
            <a:extLst>
              <a:ext uri="{FF2B5EF4-FFF2-40B4-BE49-F238E27FC236}">
                <a16:creationId xmlns:a16="http://schemas.microsoft.com/office/drawing/2014/main" id="{8A3A7BA9-779A-49F9-AC49-E1B68CB120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0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9.wmf"/><Relationship Id="rId4" Type="http://schemas.openxmlformats.org/officeDocument/2006/relationships/oleObject" Target="../embeddings/oleObject2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4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1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15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D7CF786-F80E-422C-A59A-451534C16D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066800"/>
            <a:ext cx="7772400" cy="1143000"/>
          </a:xfrm>
          <a:solidFill>
            <a:schemeClr val="bg1"/>
          </a:solidFill>
        </p:spPr>
        <p:txBody>
          <a:bodyPr/>
          <a:lstStyle/>
          <a:p>
            <a:pPr algn="l" eaLnBrk="1" hangingPunct="1"/>
            <a:r>
              <a:rPr lang="en-US" altLang="en-US" sz="8800" dirty="0">
                <a:solidFill>
                  <a:srgbClr val="0000FF"/>
                </a:solidFill>
              </a:rPr>
              <a:t>ECE 5354</a:t>
            </a:r>
            <a:br>
              <a:rPr lang="en-US" altLang="en-US" sz="9600" dirty="0">
                <a:solidFill>
                  <a:srgbClr val="0000FF"/>
                </a:solidFill>
              </a:rPr>
            </a:br>
            <a:r>
              <a:rPr lang="en-US" altLang="en-US" sz="2800" dirty="0"/>
              <a:t>Sums of RV’s and Long-Term Averages </a:t>
            </a:r>
            <a:br>
              <a:rPr lang="en-US" altLang="en-US" sz="2800" dirty="0"/>
            </a:br>
            <a:r>
              <a:rPr lang="en-US" altLang="en-US" sz="2800" dirty="0"/>
              <a:t>The Law of Large Numbers</a:t>
            </a:r>
            <a:br>
              <a:rPr lang="en-US" altLang="en-US" sz="4000" dirty="0"/>
            </a:br>
            <a:endParaRPr lang="en-US" altLang="en-US" sz="4000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D94A405-57F0-4A05-B26A-DBD9A90DCA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/>
              <a:t>  </a:t>
            </a:r>
          </a:p>
        </p:txBody>
      </p:sp>
      <p:pic>
        <p:nvPicPr>
          <p:cNvPr id="3076" name="Picture 15">
            <a:extLst>
              <a:ext uri="{FF2B5EF4-FFF2-40B4-BE49-F238E27FC236}">
                <a16:creationId xmlns:a16="http://schemas.microsoft.com/office/drawing/2014/main" id="{C465E48C-3070-4EA8-8DD6-A4682582D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90800"/>
            <a:ext cx="3511550" cy="352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16">
            <a:extLst>
              <a:ext uri="{FF2B5EF4-FFF2-40B4-BE49-F238E27FC236}">
                <a16:creationId xmlns:a16="http://schemas.microsoft.com/office/drawing/2014/main" id="{D4F3715C-D3BB-415C-9010-F9C20D733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590800"/>
            <a:ext cx="3511550" cy="352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2BEE988-8465-4617-B636-AA2E77CFB1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The Average of i.i.d. RV’s</a:t>
            </a:r>
            <a:endParaRPr lang="en-US" altLang="en-US" sz="28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5363" name="Object 3">
            <a:extLst>
              <a:ext uri="{FF2B5EF4-FFF2-40B4-BE49-F238E27FC236}">
                <a16:creationId xmlns:a16="http://schemas.microsoft.com/office/drawing/2014/main" id="{79975069-086B-493E-9E29-21FB1161D4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810000"/>
          <a:ext cx="3771900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700" imgH="431800" progId="Equation.3">
                  <p:embed/>
                </p:oleObj>
              </mc:Choice>
              <mc:Fallback>
                <p:oleObj name="Equation" r:id="rId2" imgW="11557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810000"/>
                        <a:ext cx="3771900" cy="140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Text Box 4">
            <a:extLst>
              <a:ext uri="{FF2B5EF4-FFF2-40B4-BE49-F238E27FC236}">
                <a16:creationId xmlns:a16="http://schemas.microsoft.com/office/drawing/2014/main" id="{6D6388EB-FA2D-4219-9A0F-ABE5EDCE8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3600"/>
            <a:ext cx="5867400" cy="350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The average…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If samples are i.i.d…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And…</a:t>
            </a:r>
          </a:p>
        </p:txBody>
      </p:sp>
      <p:graphicFrame>
        <p:nvGraphicFramePr>
          <p:cNvPr id="15365" name="Object 5">
            <a:extLst>
              <a:ext uri="{FF2B5EF4-FFF2-40B4-BE49-F238E27FC236}">
                <a16:creationId xmlns:a16="http://schemas.microsoft.com/office/drawing/2014/main" id="{E3A3F2A3-CFE9-4603-8953-E3D17C79B9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181600"/>
          <a:ext cx="4243388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600" imgH="431800" progId="Equation.3">
                  <p:embed/>
                </p:oleObj>
              </mc:Choice>
              <mc:Fallback>
                <p:oleObj name="Equation" r:id="rId4" imgW="12446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181600"/>
                        <a:ext cx="4243388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>
            <a:extLst>
              <a:ext uri="{FF2B5EF4-FFF2-40B4-BE49-F238E27FC236}">
                <a16:creationId xmlns:a16="http://schemas.microsoft.com/office/drawing/2014/main" id="{C3551677-7DAC-464A-80EE-E37EE458D0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2400" y="2133600"/>
          <a:ext cx="2446338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00100" imgH="457200" progId="Equation.3">
                  <p:embed/>
                </p:oleObj>
              </mc:Choice>
              <mc:Fallback>
                <p:oleObj name="Equation" r:id="rId6" imgW="80010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133600"/>
                        <a:ext cx="2446338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C7E9330F-78DE-486F-BD5F-933ECC18A4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Mean and Variance of the Average of i.i.d. RV’s</a:t>
            </a:r>
            <a:endParaRPr lang="en-US" altLang="en-US" sz="28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id="{D5F11668-C8BC-4D81-95A2-0787F1CE0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887538"/>
            <a:ext cx="5867400" cy="497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Thus…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Or…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As it should be!</a:t>
            </a:r>
          </a:p>
        </p:txBody>
      </p:sp>
      <p:graphicFrame>
        <p:nvGraphicFramePr>
          <p:cNvPr id="18437" name="Object 5">
            <a:extLst>
              <a:ext uri="{FF2B5EF4-FFF2-40B4-BE49-F238E27FC236}">
                <a16:creationId xmlns:a16="http://schemas.microsoft.com/office/drawing/2014/main" id="{2D710AFC-D715-4612-B9D5-32550177BD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133600"/>
          <a:ext cx="6403975" cy="1171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62200" imgH="431800" progId="Equation.3">
                  <p:embed/>
                </p:oleObj>
              </mc:Choice>
              <mc:Fallback>
                <p:oleObj name="Equation" r:id="rId2" imgW="2362200" imgH="431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133600"/>
                        <a:ext cx="6403975" cy="1171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>
            <a:extLst>
              <a:ext uri="{FF2B5EF4-FFF2-40B4-BE49-F238E27FC236}">
                <a16:creationId xmlns:a16="http://schemas.microsoft.com/office/drawing/2014/main" id="{55D31C3D-CF67-46F5-97EE-6B0817A534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70225" y="3981450"/>
          <a:ext cx="4510088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2978" imgH="266584" progId="Equation.3">
                  <p:embed/>
                </p:oleObj>
              </mc:Choice>
              <mc:Fallback>
                <p:oleObj name="Equation" r:id="rId4" imgW="1662978" imgH="26658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0225" y="3981450"/>
                        <a:ext cx="4510088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>
            <a:extLst>
              <a:ext uri="{FF2B5EF4-FFF2-40B4-BE49-F238E27FC236}">
                <a16:creationId xmlns:a16="http://schemas.microsoft.com/office/drawing/2014/main" id="{9A964EAE-E33D-448E-B7C2-E5E7A423AB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9600" y="5257800"/>
          <a:ext cx="12049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307" imgH="190417" progId="Equation.3">
                  <p:embed/>
                </p:oleObj>
              </mc:Choice>
              <mc:Fallback>
                <p:oleObj name="Equation" r:id="rId6" imgW="444307" imgH="190417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5257800"/>
                        <a:ext cx="120491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72B0B8B-0CB9-4C8C-999F-20B46471E3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Mean and Variance of the Average of i.i.d. RV’s</a:t>
            </a:r>
            <a:endParaRPr lang="en-US" altLang="en-US" sz="28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359CE66C-5059-45E2-BDCD-28DD15F13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887538"/>
            <a:ext cx="5867400" cy="497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Thus…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Or…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Makes Sense!</a:t>
            </a:r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E87EBE6E-36FA-4AC2-B300-FA7F094E8A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81113" y="2082800"/>
          <a:ext cx="7194550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54300" imgH="469900" progId="Equation.3">
                  <p:embed/>
                </p:oleObj>
              </mc:Choice>
              <mc:Fallback>
                <p:oleObj name="Equation" r:id="rId2" imgW="26543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2082800"/>
                        <a:ext cx="7194550" cy="1274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BE4B2A7A-4323-409A-A8D9-11F2967AF7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3886200"/>
          <a:ext cx="7262813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79700" imgH="393700" progId="Equation.3">
                  <p:embed/>
                </p:oleObj>
              </mc:Choice>
              <mc:Fallback>
                <p:oleObj name="Equation" r:id="rId4" imgW="2679700" imgH="3937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886200"/>
                        <a:ext cx="7262813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7">
            <a:extLst>
              <a:ext uri="{FF2B5EF4-FFF2-40B4-BE49-F238E27FC236}">
                <a16:creationId xmlns:a16="http://schemas.microsoft.com/office/drawing/2014/main" id="{0BDA859B-E42A-416F-82CB-E849A04D0F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5029200"/>
          <a:ext cx="3373438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600" imgH="393700" progId="Equation.3">
                  <p:embed/>
                </p:oleObj>
              </mc:Choice>
              <mc:Fallback>
                <p:oleObj name="Equation" r:id="rId6" imgW="1244600" imgH="3937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5029200"/>
                        <a:ext cx="3373438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B13A4B5-1EB2-4EE5-924F-2EA30F70AE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Mean and Variance of the Average of i.i.d. RV’s</a:t>
            </a:r>
            <a:endParaRPr lang="en-US" altLang="en-US" sz="28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363" name="Text Box 3">
            <a:extLst>
              <a:ext uri="{FF2B5EF4-FFF2-40B4-BE49-F238E27FC236}">
                <a16:creationId xmlns:a16="http://schemas.microsoft.com/office/drawing/2014/main" id="{247DE8BA-884F-4F3F-877D-FF6D5C614A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438400"/>
            <a:ext cx="586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pdf’s…</a:t>
            </a:r>
          </a:p>
        </p:txBody>
      </p:sp>
      <p:grpSp>
        <p:nvGrpSpPr>
          <p:cNvPr id="20500" name="Group 20">
            <a:extLst>
              <a:ext uri="{FF2B5EF4-FFF2-40B4-BE49-F238E27FC236}">
                <a16:creationId xmlns:a16="http://schemas.microsoft.com/office/drawing/2014/main" id="{D0B80820-DA37-495A-80EF-6CDA266085F0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267200"/>
            <a:ext cx="6629400" cy="1524000"/>
            <a:chOff x="1056" y="2688"/>
            <a:chExt cx="4176" cy="960"/>
          </a:xfrm>
        </p:grpSpPr>
        <p:grpSp>
          <p:nvGrpSpPr>
            <p:cNvPr id="15384" name="Group 9">
              <a:extLst>
                <a:ext uri="{FF2B5EF4-FFF2-40B4-BE49-F238E27FC236}">
                  <a16:creationId xmlns:a16="http://schemas.microsoft.com/office/drawing/2014/main" id="{EC0C9767-CD12-480A-88B0-B03E767CEA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56" y="2784"/>
              <a:ext cx="4176" cy="864"/>
              <a:chOff x="1536" y="2056"/>
              <a:chExt cx="2784" cy="1456"/>
            </a:xfrm>
          </p:grpSpPr>
          <p:sp>
            <p:nvSpPr>
              <p:cNvPr id="15387" name="Freeform 7">
                <a:extLst>
                  <a:ext uri="{FF2B5EF4-FFF2-40B4-BE49-F238E27FC236}">
                    <a16:creationId xmlns:a16="http://schemas.microsoft.com/office/drawing/2014/main" id="{7352392D-5FA1-44F6-969A-FD8BDB85B5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6" y="2056"/>
                <a:ext cx="1392" cy="1448"/>
              </a:xfrm>
              <a:custGeom>
                <a:avLst/>
                <a:gdLst>
                  <a:gd name="T0" fmla="*/ 0 w 1392"/>
                  <a:gd name="T1" fmla="*/ 1448 h 1448"/>
                  <a:gd name="T2" fmla="*/ 672 w 1392"/>
                  <a:gd name="T3" fmla="*/ 920 h 1448"/>
                  <a:gd name="T4" fmla="*/ 1008 w 1392"/>
                  <a:gd name="T5" fmla="*/ 152 h 1448"/>
                  <a:gd name="T6" fmla="*/ 1392 w 1392"/>
                  <a:gd name="T7" fmla="*/ 8 h 14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392" h="1448">
                    <a:moveTo>
                      <a:pt x="0" y="1448"/>
                    </a:moveTo>
                    <a:cubicBezTo>
                      <a:pt x="252" y="1292"/>
                      <a:pt x="504" y="1136"/>
                      <a:pt x="672" y="920"/>
                    </a:cubicBezTo>
                    <a:cubicBezTo>
                      <a:pt x="840" y="704"/>
                      <a:pt x="888" y="304"/>
                      <a:pt x="1008" y="152"/>
                    </a:cubicBezTo>
                    <a:cubicBezTo>
                      <a:pt x="1128" y="0"/>
                      <a:pt x="1328" y="32"/>
                      <a:pt x="1392" y="8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388" name="Freeform 8">
                <a:extLst>
                  <a:ext uri="{FF2B5EF4-FFF2-40B4-BE49-F238E27FC236}">
                    <a16:creationId xmlns:a16="http://schemas.microsoft.com/office/drawing/2014/main" id="{59178064-70D6-4102-9FDF-4961E0062A1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928" y="2064"/>
                <a:ext cx="1392" cy="1448"/>
              </a:xfrm>
              <a:custGeom>
                <a:avLst/>
                <a:gdLst>
                  <a:gd name="T0" fmla="*/ 0 w 1392"/>
                  <a:gd name="T1" fmla="*/ 1448 h 1448"/>
                  <a:gd name="T2" fmla="*/ 672 w 1392"/>
                  <a:gd name="T3" fmla="*/ 920 h 1448"/>
                  <a:gd name="T4" fmla="*/ 1008 w 1392"/>
                  <a:gd name="T5" fmla="*/ 152 h 1448"/>
                  <a:gd name="T6" fmla="*/ 1392 w 1392"/>
                  <a:gd name="T7" fmla="*/ 8 h 14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392" h="1448">
                    <a:moveTo>
                      <a:pt x="0" y="1448"/>
                    </a:moveTo>
                    <a:cubicBezTo>
                      <a:pt x="252" y="1292"/>
                      <a:pt x="504" y="1136"/>
                      <a:pt x="672" y="920"/>
                    </a:cubicBezTo>
                    <a:cubicBezTo>
                      <a:pt x="840" y="704"/>
                      <a:pt x="888" y="304"/>
                      <a:pt x="1008" y="152"/>
                    </a:cubicBezTo>
                    <a:cubicBezTo>
                      <a:pt x="1128" y="0"/>
                      <a:pt x="1328" y="32"/>
                      <a:pt x="1392" y="8"/>
                    </a:cubicBezTo>
                  </a:path>
                </a:pathLst>
              </a:custGeom>
              <a:noFill/>
              <a:ln w="28575" cmpd="sng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5385" name="Text Box 18">
              <a:extLst>
                <a:ext uri="{FF2B5EF4-FFF2-40B4-BE49-F238E27FC236}">
                  <a16:creationId xmlns:a16="http://schemas.microsoft.com/office/drawing/2014/main" id="{F411EAB4-67BA-4EE7-B881-9092DD49A8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688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X</a:t>
              </a:r>
            </a:p>
          </p:txBody>
        </p:sp>
        <p:sp>
          <p:nvSpPr>
            <p:cNvPr id="15386" name="Freeform 19">
              <a:extLst>
                <a:ext uri="{FF2B5EF4-FFF2-40B4-BE49-F238E27FC236}">
                  <a16:creationId xmlns:a16="http://schemas.microsoft.com/office/drawing/2014/main" id="{5E67BD83-97C5-470F-995D-076FAEFA958C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4" y="2832"/>
              <a:ext cx="672" cy="288"/>
            </a:xfrm>
            <a:custGeom>
              <a:avLst/>
              <a:gdLst>
                <a:gd name="T0" fmla="*/ 0 w 672"/>
                <a:gd name="T1" fmla="*/ 0 h 288"/>
                <a:gd name="T2" fmla="*/ 384 w 672"/>
                <a:gd name="T3" fmla="*/ 48 h 288"/>
                <a:gd name="T4" fmla="*/ 672 w 672"/>
                <a:gd name="T5" fmla="*/ 288 h 2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72" h="288">
                  <a:moveTo>
                    <a:pt x="0" y="0"/>
                  </a:moveTo>
                  <a:cubicBezTo>
                    <a:pt x="136" y="0"/>
                    <a:pt x="272" y="0"/>
                    <a:pt x="384" y="48"/>
                  </a:cubicBezTo>
                  <a:cubicBezTo>
                    <a:pt x="496" y="96"/>
                    <a:pt x="584" y="192"/>
                    <a:pt x="672" y="288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0504" name="Group 24">
            <a:extLst>
              <a:ext uri="{FF2B5EF4-FFF2-40B4-BE49-F238E27FC236}">
                <a16:creationId xmlns:a16="http://schemas.microsoft.com/office/drawing/2014/main" id="{395ADF45-A3FC-4EC9-8F07-F12EE208CF18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3276600"/>
            <a:ext cx="3581400" cy="2514600"/>
            <a:chOff x="2016" y="2064"/>
            <a:chExt cx="2256" cy="1584"/>
          </a:xfrm>
        </p:grpSpPr>
        <p:grpSp>
          <p:nvGrpSpPr>
            <p:cNvPr id="15379" name="Group 10">
              <a:extLst>
                <a:ext uri="{FF2B5EF4-FFF2-40B4-BE49-F238E27FC236}">
                  <a16:creationId xmlns:a16="http://schemas.microsoft.com/office/drawing/2014/main" id="{C38218B0-D7F4-4AC9-BCCF-DBDF05CCAB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6" y="2112"/>
              <a:ext cx="2256" cy="1536"/>
              <a:chOff x="1536" y="2056"/>
              <a:chExt cx="2784" cy="1456"/>
            </a:xfrm>
          </p:grpSpPr>
          <p:sp>
            <p:nvSpPr>
              <p:cNvPr id="15382" name="Freeform 11">
                <a:extLst>
                  <a:ext uri="{FF2B5EF4-FFF2-40B4-BE49-F238E27FC236}">
                    <a16:creationId xmlns:a16="http://schemas.microsoft.com/office/drawing/2014/main" id="{16B742D4-0F2B-4DD3-90C3-20A3F8AE4C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6" y="2056"/>
                <a:ext cx="1392" cy="1448"/>
              </a:xfrm>
              <a:custGeom>
                <a:avLst/>
                <a:gdLst>
                  <a:gd name="T0" fmla="*/ 0 w 1392"/>
                  <a:gd name="T1" fmla="*/ 1448 h 1448"/>
                  <a:gd name="T2" fmla="*/ 672 w 1392"/>
                  <a:gd name="T3" fmla="*/ 920 h 1448"/>
                  <a:gd name="T4" fmla="*/ 1008 w 1392"/>
                  <a:gd name="T5" fmla="*/ 152 h 1448"/>
                  <a:gd name="T6" fmla="*/ 1392 w 1392"/>
                  <a:gd name="T7" fmla="*/ 8 h 14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392" h="1448">
                    <a:moveTo>
                      <a:pt x="0" y="1448"/>
                    </a:moveTo>
                    <a:cubicBezTo>
                      <a:pt x="252" y="1292"/>
                      <a:pt x="504" y="1136"/>
                      <a:pt x="672" y="920"/>
                    </a:cubicBezTo>
                    <a:cubicBezTo>
                      <a:pt x="840" y="704"/>
                      <a:pt x="888" y="304"/>
                      <a:pt x="1008" y="152"/>
                    </a:cubicBezTo>
                    <a:cubicBezTo>
                      <a:pt x="1128" y="0"/>
                      <a:pt x="1328" y="32"/>
                      <a:pt x="1392" y="8"/>
                    </a:cubicBezTo>
                  </a:path>
                </a:pathLst>
              </a:custGeom>
              <a:noFill/>
              <a:ln w="28575" cmpd="sng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383" name="Freeform 12">
                <a:extLst>
                  <a:ext uri="{FF2B5EF4-FFF2-40B4-BE49-F238E27FC236}">
                    <a16:creationId xmlns:a16="http://schemas.microsoft.com/office/drawing/2014/main" id="{3F89A101-E787-4B90-A2BA-27373D7093C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928" y="2064"/>
                <a:ext cx="1392" cy="1448"/>
              </a:xfrm>
              <a:custGeom>
                <a:avLst/>
                <a:gdLst>
                  <a:gd name="T0" fmla="*/ 0 w 1392"/>
                  <a:gd name="T1" fmla="*/ 1448 h 1448"/>
                  <a:gd name="T2" fmla="*/ 672 w 1392"/>
                  <a:gd name="T3" fmla="*/ 920 h 1448"/>
                  <a:gd name="T4" fmla="*/ 1008 w 1392"/>
                  <a:gd name="T5" fmla="*/ 152 h 1448"/>
                  <a:gd name="T6" fmla="*/ 1392 w 1392"/>
                  <a:gd name="T7" fmla="*/ 8 h 14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392" h="1448">
                    <a:moveTo>
                      <a:pt x="0" y="1448"/>
                    </a:moveTo>
                    <a:cubicBezTo>
                      <a:pt x="252" y="1292"/>
                      <a:pt x="504" y="1136"/>
                      <a:pt x="672" y="920"/>
                    </a:cubicBezTo>
                    <a:cubicBezTo>
                      <a:pt x="840" y="704"/>
                      <a:pt x="888" y="304"/>
                      <a:pt x="1008" y="152"/>
                    </a:cubicBezTo>
                    <a:cubicBezTo>
                      <a:pt x="1128" y="0"/>
                      <a:pt x="1328" y="32"/>
                      <a:pt x="1392" y="8"/>
                    </a:cubicBezTo>
                  </a:path>
                </a:pathLst>
              </a:custGeom>
              <a:noFill/>
              <a:ln w="28575" cmpd="sng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5380" name="Text Box 22">
              <a:extLst>
                <a:ext uri="{FF2B5EF4-FFF2-40B4-BE49-F238E27FC236}">
                  <a16:creationId xmlns:a16="http://schemas.microsoft.com/office/drawing/2014/main" id="{F7A2C656-138A-4E4C-A900-2A3C9ACAE4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064"/>
              <a:ext cx="3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A</a:t>
              </a:r>
            </a:p>
          </p:txBody>
        </p:sp>
        <p:sp>
          <p:nvSpPr>
            <p:cNvPr id="15381" name="Freeform 23">
              <a:extLst>
                <a:ext uri="{FF2B5EF4-FFF2-40B4-BE49-F238E27FC236}">
                  <a16:creationId xmlns:a16="http://schemas.microsoft.com/office/drawing/2014/main" id="{DCE85382-46F2-412C-ADB4-93727CA20430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" y="2192"/>
              <a:ext cx="480" cy="112"/>
            </a:xfrm>
            <a:custGeom>
              <a:avLst/>
              <a:gdLst>
                <a:gd name="T0" fmla="*/ 0 w 480"/>
                <a:gd name="T1" fmla="*/ 16 h 112"/>
                <a:gd name="T2" fmla="*/ 288 w 480"/>
                <a:gd name="T3" fmla="*/ 16 h 112"/>
                <a:gd name="T4" fmla="*/ 480 w 480"/>
                <a:gd name="T5" fmla="*/ 112 h 112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80" h="112">
                  <a:moveTo>
                    <a:pt x="0" y="16"/>
                  </a:moveTo>
                  <a:cubicBezTo>
                    <a:pt x="104" y="8"/>
                    <a:pt x="208" y="0"/>
                    <a:pt x="288" y="16"/>
                  </a:cubicBezTo>
                  <a:cubicBezTo>
                    <a:pt x="368" y="32"/>
                    <a:pt x="424" y="72"/>
                    <a:pt x="480" y="112"/>
                  </a:cubicBezTo>
                </a:path>
              </a:pathLst>
            </a:custGeom>
            <a:noFill/>
            <a:ln w="9525">
              <a:solidFill>
                <a:srgbClr val="3333FF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0507" name="Group 27">
            <a:extLst>
              <a:ext uri="{FF2B5EF4-FFF2-40B4-BE49-F238E27FC236}">
                <a16:creationId xmlns:a16="http://schemas.microsoft.com/office/drawing/2014/main" id="{26CA7C34-023D-477C-8560-7EA73613920D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2133600"/>
            <a:ext cx="3886200" cy="3657600"/>
            <a:chOff x="2592" y="1344"/>
            <a:chExt cx="2448" cy="2304"/>
          </a:xfrm>
        </p:grpSpPr>
        <p:sp>
          <p:nvSpPr>
            <p:cNvPr id="15373" name="Line 14">
              <a:extLst>
                <a:ext uri="{FF2B5EF4-FFF2-40B4-BE49-F238E27FC236}">
                  <a16:creationId xmlns:a16="http://schemas.microsoft.com/office/drawing/2014/main" id="{1C537D3B-B99E-48DA-B25F-97B69875D2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1344"/>
              <a:ext cx="0" cy="23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5374" name="Group 15">
              <a:extLst>
                <a:ext uri="{FF2B5EF4-FFF2-40B4-BE49-F238E27FC236}">
                  <a16:creationId xmlns:a16="http://schemas.microsoft.com/office/drawing/2014/main" id="{425A3137-206A-483C-955A-40F3B43507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1344"/>
              <a:ext cx="1056" cy="2304"/>
              <a:chOff x="1536" y="2056"/>
              <a:chExt cx="2784" cy="1456"/>
            </a:xfrm>
          </p:grpSpPr>
          <p:sp>
            <p:nvSpPr>
              <p:cNvPr id="15377" name="Freeform 16">
                <a:extLst>
                  <a:ext uri="{FF2B5EF4-FFF2-40B4-BE49-F238E27FC236}">
                    <a16:creationId xmlns:a16="http://schemas.microsoft.com/office/drawing/2014/main" id="{887E9649-F6A1-49FA-B365-237208CA38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6" y="2056"/>
                <a:ext cx="1392" cy="1448"/>
              </a:xfrm>
              <a:custGeom>
                <a:avLst/>
                <a:gdLst>
                  <a:gd name="T0" fmla="*/ 0 w 1392"/>
                  <a:gd name="T1" fmla="*/ 1448 h 1448"/>
                  <a:gd name="T2" fmla="*/ 672 w 1392"/>
                  <a:gd name="T3" fmla="*/ 920 h 1448"/>
                  <a:gd name="T4" fmla="*/ 1008 w 1392"/>
                  <a:gd name="T5" fmla="*/ 152 h 1448"/>
                  <a:gd name="T6" fmla="*/ 1392 w 1392"/>
                  <a:gd name="T7" fmla="*/ 8 h 14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392" h="1448">
                    <a:moveTo>
                      <a:pt x="0" y="1448"/>
                    </a:moveTo>
                    <a:cubicBezTo>
                      <a:pt x="252" y="1292"/>
                      <a:pt x="504" y="1136"/>
                      <a:pt x="672" y="920"/>
                    </a:cubicBezTo>
                    <a:cubicBezTo>
                      <a:pt x="840" y="704"/>
                      <a:pt x="888" y="304"/>
                      <a:pt x="1008" y="152"/>
                    </a:cubicBezTo>
                    <a:cubicBezTo>
                      <a:pt x="1128" y="0"/>
                      <a:pt x="1328" y="32"/>
                      <a:pt x="1392" y="8"/>
                    </a:cubicBezTo>
                  </a:path>
                </a:pathLst>
              </a:custGeom>
              <a:noFill/>
              <a:ln w="28575" cmpd="sng">
                <a:solidFill>
                  <a:srgbClr val="00CC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378" name="Freeform 17">
                <a:extLst>
                  <a:ext uri="{FF2B5EF4-FFF2-40B4-BE49-F238E27FC236}">
                    <a16:creationId xmlns:a16="http://schemas.microsoft.com/office/drawing/2014/main" id="{BCCB434A-812B-4960-8C0F-0CABBCBB3954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2928" y="2064"/>
                <a:ext cx="1392" cy="1448"/>
              </a:xfrm>
              <a:custGeom>
                <a:avLst/>
                <a:gdLst>
                  <a:gd name="T0" fmla="*/ 0 w 1392"/>
                  <a:gd name="T1" fmla="*/ 1448 h 1448"/>
                  <a:gd name="T2" fmla="*/ 672 w 1392"/>
                  <a:gd name="T3" fmla="*/ 920 h 1448"/>
                  <a:gd name="T4" fmla="*/ 1008 w 1392"/>
                  <a:gd name="T5" fmla="*/ 152 h 1448"/>
                  <a:gd name="T6" fmla="*/ 1392 w 1392"/>
                  <a:gd name="T7" fmla="*/ 8 h 144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392" h="1448">
                    <a:moveTo>
                      <a:pt x="0" y="1448"/>
                    </a:moveTo>
                    <a:cubicBezTo>
                      <a:pt x="252" y="1292"/>
                      <a:pt x="504" y="1136"/>
                      <a:pt x="672" y="920"/>
                    </a:cubicBezTo>
                    <a:cubicBezTo>
                      <a:pt x="840" y="704"/>
                      <a:pt x="888" y="304"/>
                      <a:pt x="1008" y="152"/>
                    </a:cubicBezTo>
                    <a:cubicBezTo>
                      <a:pt x="1128" y="0"/>
                      <a:pt x="1328" y="32"/>
                      <a:pt x="1392" y="8"/>
                    </a:cubicBezTo>
                  </a:path>
                </a:pathLst>
              </a:custGeom>
              <a:noFill/>
              <a:ln w="28575" cmpd="sng">
                <a:solidFill>
                  <a:srgbClr val="00CC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5375" name="Text Box 25">
              <a:extLst>
                <a:ext uri="{FF2B5EF4-FFF2-40B4-BE49-F238E27FC236}">
                  <a16:creationId xmlns:a16="http://schemas.microsoft.com/office/drawing/2014/main" id="{63CF18C3-53F7-4569-AC72-712CA3B539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064"/>
              <a:ext cx="124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A</a:t>
              </a:r>
              <a:r>
                <a:rPr lang="en-US" altLang="en-US"/>
                <a:t> for bigger </a:t>
              </a:r>
              <a:r>
                <a:rPr lang="en-US" altLang="en-US" i="1"/>
                <a:t>n</a:t>
              </a:r>
            </a:p>
          </p:txBody>
        </p:sp>
        <p:sp>
          <p:nvSpPr>
            <p:cNvPr id="15376" name="Freeform 26">
              <a:extLst>
                <a:ext uri="{FF2B5EF4-FFF2-40B4-BE49-F238E27FC236}">
                  <a16:creationId xmlns:a16="http://schemas.microsoft.com/office/drawing/2014/main" id="{643FC58B-CF10-4FE9-BD39-99E9983164E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1656"/>
              <a:ext cx="632" cy="456"/>
            </a:xfrm>
            <a:custGeom>
              <a:avLst/>
              <a:gdLst>
                <a:gd name="T0" fmla="*/ 624 w 632"/>
                <a:gd name="T1" fmla="*/ 456 h 456"/>
                <a:gd name="T2" fmla="*/ 528 w 632"/>
                <a:gd name="T3" fmla="*/ 72 h 456"/>
                <a:gd name="T4" fmla="*/ 0 w 632"/>
                <a:gd name="T5" fmla="*/ 24 h 45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32" h="456">
                  <a:moveTo>
                    <a:pt x="624" y="456"/>
                  </a:moveTo>
                  <a:cubicBezTo>
                    <a:pt x="628" y="300"/>
                    <a:pt x="632" y="144"/>
                    <a:pt x="528" y="72"/>
                  </a:cubicBezTo>
                  <a:cubicBezTo>
                    <a:pt x="424" y="0"/>
                    <a:pt x="212" y="12"/>
                    <a:pt x="0" y="24"/>
                  </a:cubicBezTo>
                </a:path>
              </a:pathLst>
            </a:custGeom>
            <a:noFill/>
            <a:ln w="9525">
              <a:solidFill>
                <a:srgbClr val="00CC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5367" name="Group 30">
            <a:extLst>
              <a:ext uri="{FF2B5EF4-FFF2-40B4-BE49-F238E27FC236}">
                <a16:creationId xmlns:a16="http://schemas.microsoft.com/office/drawing/2014/main" id="{494C7F5B-9EAE-436D-AA3F-4C3EA598F6C5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715000"/>
            <a:ext cx="7467600" cy="609600"/>
            <a:chOff x="912" y="3600"/>
            <a:chExt cx="4704" cy="384"/>
          </a:xfrm>
        </p:grpSpPr>
        <p:sp>
          <p:nvSpPr>
            <p:cNvPr id="15369" name="Line 13">
              <a:extLst>
                <a:ext uri="{FF2B5EF4-FFF2-40B4-BE49-F238E27FC236}">
                  <a16:creationId xmlns:a16="http://schemas.microsoft.com/office/drawing/2014/main" id="{E9A28D1E-796A-4A11-93E8-DEC32866DC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3648"/>
              <a:ext cx="46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370" name="Text Box 21">
              <a:extLst>
                <a:ext uri="{FF2B5EF4-FFF2-40B4-BE49-F238E27FC236}">
                  <a16:creationId xmlns:a16="http://schemas.microsoft.com/office/drawing/2014/main" id="{3360DF0F-9EF6-4BE6-834D-1DD47A40BF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0" y="360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 x</a:t>
              </a:r>
            </a:p>
          </p:txBody>
        </p:sp>
        <p:sp>
          <p:nvSpPr>
            <p:cNvPr id="15371" name="Text Box 28">
              <a:extLst>
                <a:ext uri="{FF2B5EF4-FFF2-40B4-BE49-F238E27FC236}">
                  <a16:creationId xmlns:a16="http://schemas.microsoft.com/office/drawing/2014/main" id="{CACC9766-C53D-466D-9A78-A6F1D4CBB2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6" y="3696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X</a:t>
              </a:r>
            </a:p>
          </p:txBody>
        </p:sp>
        <p:sp>
          <p:nvSpPr>
            <p:cNvPr id="15372" name="Line 29">
              <a:extLst>
                <a:ext uri="{FF2B5EF4-FFF2-40B4-BE49-F238E27FC236}">
                  <a16:creationId xmlns:a16="http://schemas.microsoft.com/office/drawing/2014/main" id="{FDC9FFF3-B4D8-4CB5-81DD-42629E74B3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24" y="374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5368" name="Line 31">
            <a:extLst>
              <a:ext uri="{FF2B5EF4-FFF2-40B4-BE49-F238E27FC236}">
                <a16:creationId xmlns:a16="http://schemas.microsoft.com/office/drawing/2014/main" id="{C4841707-363F-4C58-9AEF-E56DD38D69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53000" y="2057400"/>
            <a:ext cx="0" cy="3733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4" descr="http://cialab.ee.washington.edu/Marks-Stuff/chortles/IMG00005.GIF">
            <a:extLst>
              <a:ext uri="{FF2B5EF4-FFF2-40B4-BE49-F238E27FC236}">
                <a16:creationId xmlns:a16="http://schemas.microsoft.com/office/drawing/2014/main" id="{D4ACE5DB-D0F7-4DE2-BAE1-94E4AB59C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2267" y="2268279"/>
            <a:ext cx="2325967" cy="249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Rectangle 2">
            <a:extLst>
              <a:ext uri="{FF2B5EF4-FFF2-40B4-BE49-F238E27FC236}">
                <a16:creationId xmlns:a16="http://schemas.microsoft.com/office/drawing/2014/main" id="{7C36F22D-4A3E-44D7-A5F3-EBFA060811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Apply Chebyshev to Average of i.i.d. RV’s</a:t>
            </a:r>
            <a:endParaRPr lang="en-US" altLang="en-US" sz="28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6388" name="Text Box 3">
            <a:extLst>
              <a:ext uri="{FF2B5EF4-FFF2-40B4-BE49-F238E27FC236}">
                <a16:creationId xmlns:a16="http://schemas.microsoft.com/office/drawing/2014/main" id="{A6817D38-3A73-4350-8E04-31E76C4CB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3600"/>
            <a:ext cx="5867400" cy="350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Chebyshev…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Since…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And…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Thus…</a:t>
            </a:r>
          </a:p>
        </p:txBody>
      </p:sp>
      <p:graphicFrame>
        <p:nvGraphicFramePr>
          <p:cNvPr id="21533" name="Object 29">
            <a:extLst>
              <a:ext uri="{FF2B5EF4-FFF2-40B4-BE49-F238E27FC236}">
                <a16:creationId xmlns:a16="http://schemas.microsoft.com/office/drawing/2014/main" id="{677B6CEB-8CD1-41A1-9B83-C0213F014A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514600"/>
          <a:ext cx="4681538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27200" imgH="419100" progId="Equation.3">
                  <p:embed/>
                </p:oleObj>
              </mc:Choice>
              <mc:Fallback>
                <p:oleObj name="Equation" r:id="rId3" imgW="1727200" imgH="4191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14600"/>
                        <a:ext cx="4681538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4" name="Object 30">
            <a:extLst>
              <a:ext uri="{FF2B5EF4-FFF2-40B4-BE49-F238E27FC236}">
                <a16:creationId xmlns:a16="http://schemas.microsoft.com/office/drawing/2014/main" id="{863740B9-3B3C-4EA3-909B-628FD08994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3505200"/>
          <a:ext cx="12049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44307" imgH="190417" progId="Equation.3">
                  <p:embed/>
                </p:oleObj>
              </mc:Choice>
              <mc:Fallback>
                <p:oleObj name="Equation" r:id="rId5" imgW="444307" imgH="190417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05200"/>
                        <a:ext cx="1204913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5" name="Object 31">
            <a:extLst>
              <a:ext uri="{FF2B5EF4-FFF2-40B4-BE49-F238E27FC236}">
                <a16:creationId xmlns:a16="http://schemas.microsoft.com/office/drawing/2014/main" id="{F378FFE9-A8D0-4D4E-A82C-C73EE09A96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4114800"/>
          <a:ext cx="3373438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44600" imgH="393700" progId="Equation.3">
                  <p:embed/>
                </p:oleObj>
              </mc:Choice>
              <mc:Fallback>
                <p:oleObj name="Equation" r:id="rId7" imgW="1244600" imgH="3937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114800"/>
                        <a:ext cx="3373438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36" name="Object 32">
            <a:extLst>
              <a:ext uri="{FF2B5EF4-FFF2-40B4-BE49-F238E27FC236}">
                <a16:creationId xmlns:a16="http://schemas.microsoft.com/office/drawing/2014/main" id="{10A14344-4B4F-4399-990C-1D585E6245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5181600"/>
          <a:ext cx="5249863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778000" imgH="419100" progId="Equation.3">
                  <p:embed/>
                </p:oleObj>
              </mc:Choice>
              <mc:Fallback>
                <p:oleObj name="Equation" r:id="rId9" imgW="1778000" imgH="4191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81600"/>
                        <a:ext cx="5249863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1EBE990-4772-4A18-8AA1-9A62514960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The Weak Law of Large Numbers</a:t>
            </a:r>
            <a:endParaRPr lang="en-US" altLang="en-US" sz="28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FFDCADDB-D2E7-4426-9457-4033F38C5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108325"/>
            <a:ext cx="5867400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This gives, in the limit, the “weak law of large numbers”</a:t>
            </a:r>
          </a:p>
          <a:p>
            <a:pPr eaLnBrk="1" hangingPunct="1">
              <a:spcBef>
                <a:spcPct val="50000"/>
              </a:spcBef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The average, in this sense, approaches the mean.</a:t>
            </a:r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D534180E-B388-4577-BA3D-57AF87C525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267200"/>
          <a:ext cx="6324600" cy="143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59866" imgH="330057" progId="Equation.3">
                  <p:embed/>
                </p:oleObj>
              </mc:Choice>
              <mc:Fallback>
                <p:oleObj name="Equation" r:id="rId2" imgW="1459866" imgH="33005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67200"/>
                        <a:ext cx="6324600" cy="143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8">
            <a:extLst>
              <a:ext uri="{FF2B5EF4-FFF2-40B4-BE49-F238E27FC236}">
                <a16:creationId xmlns:a16="http://schemas.microsoft.com/office/drawing/2014/main" id="{5F798678-8BFC-4FEE-AFD6-BD415FB6C9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133600"/>
          <a:ext cx="5249863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8000" imgH="419100" progId="Equation.3">
                  <p:embed/>
                </p:oleObj>
              </mc:Choice>
              <mc:Fallback>
                <p:oleObj name="Equation" r:id="rId4" imgW="1778000" imgH="4191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5249863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http://cialab.ee.washington.edu/Marks-Stuff/chortles/IMG00098.GIF">
            <a:extLst>
              <a:ext uri="{FF2B5EF4-FFF2-40B4-BE49-F238E27FC236}">
                <a16:creationId xmlns:a16="http://schemas.microsoft.com/office/drawing/2014/main" id="{9531BADD-FEBA-432C-8750-5300AF78F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352800"/>
            <a:ext cx="3505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2">
            <a:extLst>
              <a:ext uri="{FF2B5EF4-FFF2-40B4-BE49-F238E27FC236}">
                <a16:creationId xmlns:a16="http://schemas.microsoft.com/office/drawing/2014/main" id="{36874739-2053-42A7-B1B1-0A7F06CCB2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The Strong Law of Large Numbers</a:t>
            </a:r>
            <a:endParaRPr lang="en-US" altLang="en-US" sz="28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8436" name="Text Box 3">
            <a:extLst>
              <a:ext uri="{FF2B5EF4-FFF2-40B4-BE49-F238E27FC236}">
                <a16:creationId xmlns:a16="http://schemas.microsoft.com/office/drawing/2014/main" id="{934F9B76-BCD5-4CE2-A6A1-414823F90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5867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This is a stronger statement:</a:t>
            </a:r>
          </a:p>
        </p:txBody>
      </p:sp>
      <p:graphicFrame>
        <p:nvGraphicFramePr>
          <p:cNvPr id="23556" name="Object 4">
            <a:extLst>
              <a:ext uri="{FF2B5EF4-FFF2-40B4-BE49-F238E27FC236}">
                <a16:creationId xmlns:a16="http://schemas.microsoft.com/office/drawing/2014/main" id="{F5D7CA56-B527-4574-ACF7-75EA22250E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3505200"/>
          <a:ext cx="5389563" cy="187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44600" imgH="431800" progId="Equation.3">
                  <p:embed/>
                </p:oleObj>
              </mc:Choice>
              <mc:Fallback>
                <p:oleObj name="Equation" r:id="rId3" imgW="12446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05200"/>
                        <a:ext cx="5389563" cy="187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36CFAF7E-A6D9-4237-9866-74027AF426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Sloppy Confidence Intervals on Bernoulli Trials</a:t>
            </a:r>
            <a:endParaRPr lang="en-US" altLang="en-US" sz="28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9459" name="Text Box 3">
            <a:extLst>
              <a:ext uri="{FF2B5EF4-FFF2-40B4-BE49-F238E27FC236}">
                <a16:creationId xmlns:a16="http://schemas.microsoft.com/office/drawing/2014/main" id="{8C0B3E40-4B47-458A-BECC-FB12E90D1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514600"/>
            <a:ext cx="79248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Unknown </a:t>
            </a:r>
            <a:r>
              <a:rPr lang="en-US" altLang="en-US" sz="3200" i="1">
                <a:solidFill>
                  <a:srgbClr val="000000"/>
                </a:solidFill>
              </a:rPr>
              <a:t>p</a:t>
            </a: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 parameter in Bernoulli trial.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000000"/>
                </a:solidFill>
              </a:rPr>
              <a:t>E(X)=E(A)=p,   var(X)=p(1-p)</a:t>
            </a:r>
            <a:r>
              <a:rPr lang="en-US" altLang="en-US" sz="3200" i="1">
                <a:solidFill>
                  <a:srgbClr val="000000"/>
                </a:solidFill>
                <a:sym typeface="Symbol" panose="05050102010706020507" pitchFamily="18" charset="2"/>
              </a:rPr>
              <a:t> </a:t>
            </a:r>
            <a:r>
              <a:rPr lang="en-US" altLang="en-US" sz="3200" i="1">
                <a:solidFill>
                  <a:srgbClr val="0000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¼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3200" i="1">
                <a:solidFill>
                  <a:srgbClr val="3333FF"/>
                </a:solidFill>
                <a:latin typeface="Comic Sans MS" panose="030F0702030302020204" pitchFamily="66" charset="0"/>
                <a:cs typeface="Times New Roman" panose="02020603050405020304" pitchFamily="18" charset="0"/>
                <a:sym typeface="Symbol" panose="05050102010706020507" pitchFamily="18" charset="2"/>
              </a:rPr>
              <a:t>The weak law of large numbers gives:</a:t>
            </a:r>
            <a:endParaRPr lang="en-US" altLang="en-US" sz="3200" i="1">
              <a:solidFill>
                <a:srgbClr val="3333FF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24581" name="Object 5">
            <a:extLst>
              <a:ext uri="{FF2B5EF4-FFF2-40B4-BE49-F238E27FC236}">
                <a16:creationId xmlns:a16="http://schemas.microsoft.com/office/drawing/2014/main" id="{4CEA30E3-8CE3-4EE0-B7A6-65EEBF32AA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4724400"/>
          <a:ext cx="7162800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700" imgH="419100" progId="Equation.3">
                  <p:embed/>
                </p:oleObj>
              </mc:Choice>
              <mc:Fallback>
                <p:oleObj name="Equation" r:id="rId2" imgW="24257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724400"/>
                        <a:ext cx="7162800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750DC58-3F8E-49C9-AF83-79BB695569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Sloppy Confidence Intervals on Bernoulli Trials </a:t>
            </a:r>
            <a:r>
              <a:rPr lang="en-US" altLang="en-US" sz="2000">
                <a:solidFill>
                  <a:srgbClr val="FF0000"/>
                </a:solidFill>
                <a:latin typeface="Comic Sans MS" panose="030F0702030302020204" pitchFamily="66" charset="0"/>
              </a:rPr>
              <a:t>(cont)</a:t>
            </a:r>
          </a:p>
        </p:txBody>
      </p:sp>
      <p:graphicFrame>
        <p:nvGraphicFramePr>
          <p:cNvPr id="25604" name="Object 4">
            <a:extLst>
              <a:ext uri="{FF2B5EF4-FFF2-40B4-BE49-F238E27FC236}">
                <a16:creationId xmlns:a16="http://schemas.microsoft.com/office/drawing/2014/main" id="{C5D36FA6-3535-4A2D-A189-FA42870F65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4413" y="2057400"/>
          <a:ext cx="4725987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419100" progId="Equation.3">
                  <p:embed/>
                </p:oleObj>
              </mc:Choice>
              <mc:Fallback>
                <p:oleObj name="Equation" r:id="rId2" imgW="1600200" imgH="419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4413" y="2057400"/>
                        <a:ext cx="4725987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Text Box 5">
            <a:extLst>
              <a:ext uri="{FF2B5EF4-FFF2-40B4-BE49-F238E27FC236}">
                <a16:creationId xmlns:a16="http://schemas.microsoft.com/office/drawing/2014/main" id="{4CBCAC0A-5180-49D6-B85C-1C0545CD2D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200400"/>
            <a:ext cx="8534400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Assume we want to be 95% or more sure that the result is within 1% of being correct. How many samples do we need to take to assure this?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Set</a:t>
            </a:r>
          </a:p>
        </p:txBody>
      </p:sp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D3973BC4-97B6-4F2A-A059-A33093A9BE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562600"/>
          <a:ext cx="2925763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600" imgH="419100" progId="Equation.3">
                  <p:embed/>
                </p:oleObj>
              </mc:Choice>
              <mc:Fallback>
                <p:oleObj name="Equation" r:id="rId4" imgW="990600" imgH="419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562600"/>
                        <a:ext cx="2925763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>
            <a:extLst>
              <a:ext uri="{FF2B5EF4-FFF2-40B4-BE49-F238E27FC236}">
                <a16:creationId xmlns:a16="http://schemas.microsoft.com/office/drawing/2014/main" id="{CBDA185D-D6CD-4D36-AA58-4F2D0096B99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953000"/>
          <a:ext cx="157638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2937" imgH="177646" progId="Equation.3">
                  <p:embed/>
                </p:oleObj>
              </mc:Choice>
              <mc:Fallback>
                <p:oleObj name="Equation" r:id="rId6" imgW="532937" imgH="177646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157638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611" name="Group 11">
            <a:extLst>
              <a:ext uri="{FF2B5EF4-FFF2-40B4-BE49-F238E27FC236}">
                <a16:creationId xmlns:a16="http://schemas.microsoft.com/office/drawing/2014/main" id="{5BB0FDDD-AF83-4096-AFA5-D0AF9509B114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4343400"/>
            <a:ext cx="4953000" cy="2514600"/>
            <a:chOff x="2640" y="2736"/>
            <a:chExt cx="3120" cy="1584"/>
          </a:xfrm>
        </p:grpSpPr>
        <p:sp>
          <p:nvSpPr>
            <p:cNvPr id="20489" name="Rectangle 8">
              <a:extLst>
                <a:ext uri="{FF2B5EF4-FFF2-40B4-BE49-F238E27FC236}">
                  <a16:creationId xmlns:a16="http://schemas.microsoft.com/office/drawing/2014/main" id="{4D02E19F-0430-4519-87C2-AD4E7753E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736"/>
              <a:ext cx="3120" cy="1584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rgbClr val="CC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490" name="Text Box 9">
              <a:extLst>
                <a:ext uri="{FF2B5EF4-FFF2-40B4-BE49-F238E27FC236}">
                  <a16:creationId xmlns:a16="http://schemas.microsoft.com/office/drawing/2014/main" id="{B4244DF5-EDB0-4BAF-8042-A2F12DE8D6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20" y="2976"/>
              <a:ext cx="21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/>
                <a:t>Solving gives </a:t>
              </a:r>
              <a:r>
                <a:rPr lang="en-US" altLang="en-US" b="1" i="1"/>
                <a:t>n</a:t>
              </a:r>
              <a:r>
                <a:rPr lang="en-US" altLang="en-US" b="1"/>
                <a:t>=50,000.</a:t>
              </a:r>
            </a:p>
          </p:txBody>
        </p:sp>
      </p:grpSp>
      <p:sp>
        <p:nvSpPr>
          <p:cNvPr id="25610" name="Text Box 10">
            <a:extLst>
              <a:ext uri="{FF2B5EF4-FFF2-40B4-BE49-F238E27FC236}">
                <a16:creationId xmlns:a16="http://schemas.microsoft.com/office/drawing/2014/main" id="{441E4103-CDE1-4F59-93AB-0948C802F2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334000"/>
            <a:ext cx="3352800" cy="11874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66FFFF"/>
                </a:solidFill>
              </a:rPr>
              <a:t>Chebyshev gives loose bounds. There are better ways to do this.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 autoUpdateAnimBg="0"/>
      <p:bldP spid="25610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46845DF-DE25-4E6B-9FEF-04BF742502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Sample Variance</a:t>
            </a:r>
            <a:endParaRPr lang="en-US" altLang="en-US" sz="200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06B5CE83-64B8-408A-BA38-847C127AB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1336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The average (or sample mean) is used to estimate the variance.</a:t>
            </a:r>
          </a:p>
        </p:txBody>
      </p:sp>
      <p:graphicFrame>
        <p:nvGraphicFramePr>
          <p:cNvPr id="26635" name="Object 11">
            <a:extLst>
              <a:ext uri="{FF2B5EF4-FFF2-40B4-BE49-F238E27FC236}">
                <a16:creationId xmlns:a16="http://schemas.microsoft.com/office/drawing/2014/main" id="{0ADDFE3F-496F-4157-A96D-C07C3CC5C6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2667000"/>
          <a:ext cx="3338513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2200" imgH="457200" progId="Equation.3">
                  <p:embed/>
                </p:oleObj>
              </mc:Choice>
              <mc:Fallback>
                <p:oleObj name="Equation" r:id="rId2" imgW="10922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667000"/>
                        <a:ext cx="3338513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6" name="Text Box 12">
            <a:extLst>
              <a:ext uri="{FF2B5EF4-FFF2-40B4-BE49-F238E27FC236}">
                <a16:creationId xmlns:a16="http://schemas.microsoft.com/office/drawing/2014/main" id="{BC979914-4383-4247-971A-35B71A33F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9624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The sample variance is used to estimate the variance.</a:t>
            </a:r>
          </a:p>
        </p:txBody>
      </p:sp>
      <p:graphicFrame>
        <p:nvGraphicFramePr>
          <p:cNvPr id="26637" name="Object 13">
            <a:extLst>
              <a:ext uri="{FF2B5EF4-FFF2-40B4-BE49-F238E27FC236}">
                <a16:creationId xmlns:a16="http://schemas.microsoft.com/office/drawing/2014/main" id="{ED4C5C10-3951-4D5D-9E90-4A4F110439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343400"/>
          <a:ext cx="4597400" cy="1163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06600" imgH="508000" progId="Equation.3">
                  <p:embed/>
                </p:oleObj>
              </mc:Choice>
              <mc:Fallback>
                <p:oleObj name="Equation" r:id="rId4" imgW="2006600" imgH="5080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343400"/>
                        <a:ext cx="4597400" cy="1163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9" name="Text Box 15">
            <a:extLst>
              <a:ext uri="{FF2B5EF4-FFF2-40B4-BE49-F238E27FC236}">
                <a16:creationId xmlns:a16="http://schemas.microsoft.com/office/drawing/2014/main" id="{41725D9D-C817-4319-BC5A-41C6826C4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943600"/>
            <a:ext cx="853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Note: </a:t>
            </a:r>
            <a:r>
              <a:rPr lang="en-US" altLang="en-US" i="1"/>
              <a:t>A </a:t>
            </a:r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and </a:t>
            </a:r>
            <a:r>
              <a:rPr lang="en-US" altLang="en-US" i="1"/>
              <a:t>V</a:t>
            </a:r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 can be shown to be independent RV’s.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utoUpdateAnimBg="0"/>
      <p:bldP spid="26636" grpId="0" autoUpdateAnimBg="0"/>
      <p:bldP spid="26639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EC6525F-FBF2-482A-BAD7-D7A02498A9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Sum of RV’s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7D3F41A4-C0E5-435F-ACBA-67E1D76AA4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Sum</a:t>
            </a:r>
          </a:p>
          <a:p>
            <a:pPr eaLnBrk="1" hangingPunct="1"/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Mean of the sum</a:t>
            </a:r>
          </a:p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If i.i.d.</a:t>
            </a:r>
          </a:p>
        </p:txBody>
      </p:sp>
      <p:graphicFrame>
        <p:nvGraphicFramePr>
          <p:cNvPr id="4100" name="Object 4">
            <a:extLst>
              <a:ext uri="{FF2B5EF4-FFF2-40B4-BE49-F238E27FC236}">
                <a16:creationId xmlns:a16="http://schemas.microsoft.com/office/drawing/2014/main" id="{2EED6D1E-339F-4D2D-9D4B-64B3CEF88A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29200" y="1905000"/>
          <a:ext cx="205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57002" progId="Equation.3">
                  <p:embed/>
                </p:oleObj>
              </mc:Choice>
              <mc:Fallback>
                <p:oleObj name="Equation" r:id="rId2" imgW="672808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905000"/>
                        <a:ext cx="205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9566B388-83BE-4316-9AC1-3258F380C2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05400" y="3200400"/>
          <a:ext cx="20955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457200" progId="Equation.3">
                  <p:embed/>
                </p:oleObj>
              </mc:Choice>
              <mc:Fallback>
                <p:oleObj name="Equation" r:id="rId4" imgW="685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200400"/>
                        <a:ext cx="20955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2A04CC44-156E-49B6-861F-72AD245717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81600" y="4800600"/>
          <a:ext cx="15128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94870" imgH="203024" progId="Equation.3">
                  <p:embed/>
                </p:oleObj>
              </mc:Choice>
              <mc:Fallback>
                <p:oleObj name="Equation" r:id="rId6" imgW="494870" imgH="203024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800600"/>
                        <a:ext cx="15128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65310-6532-4573-9160-4363A79FC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Chi Squared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68124C-5625-4270-BFA5-4671842365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dirty="0"/>
                  <a:t> be zero mean gaussian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0" dirty="0"/>
                  <a:t> is chi-squared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b="0" dirty="0"/>
                  <a:t>RV with one degree of freedom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dirty="0"/>
                  <a:t> is chi-squared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RV with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degrees of freedom (?)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468124C-5625-4270-BFA5-4671842365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62" t="-2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9788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3" descr="http://cialab.ee.washington.edu/Marks-Stuff/chortles/IMG00002.GIF">
            <a:extLst>
              <a:ext uri="{FF2B5EF4-FFF2-40B4-BE49-F238E27FC236}">
                <a16:creationId xmlns:a16="http://schemas.microsoft.com/office/drawing/2014/main" id="{F9A95B62-4087-4574-9190-76BD39FE6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438400"/>
            <a:ext cx="4125913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2">
            <a:extLst>
              <a:ext uri="{FF2B5EF4-FFF2-40B4-BE49-F238E27FC236}">
                <a16:creationId xmlns:a16="http://schemas.microsoft.com/office/drawing/2014/main" id="{62B08F84-7FFE-4C8F-BE97-79CEF5F4D5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3787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Sum of RV’s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87B71E3B-AE0C-42CA-B3DE-2617FE4A2F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7958138" cy="3881438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Variance</a:t>
            </a:r>
          </a:p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5125" name="Object 4">
            <a:extLst>
              <a:ext uri="{FF2B5EF4-FFF2-40B4-BE49-F238E27FC236}">
                <a16:creationId xmlns:a16="http://schemas.microsoft.com/office/drawing/2014/main" id="{FD9D37A9-593E-44E1-ABDE-BB4A9BFAC0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533400"/>
          <a:ext cx="1752600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08" imgH="457002" progId="Equation.3">
                  <p:embed/>
                </p:oleObj>
              </mc:Choice>
              <mc:Fallback>
                <p:oleObj name="Equation" r:id="rId3" imgW="672808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33400"/>
                        <a:ext cx="1752600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>
            <a:extLst>
              <a:ext uri="{FF2B5EF4-FFF2-40B4-BE49-F238E27FC236}">
                <a16:creationId xmlns:a16="http://schemas.microsoft.com/office/drawing/2014/main" id="{BB163C70-C2E3-4F37-907D-1BD560CC71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67100" y="2228850"/>
          <a:ext cx="5280025" cy="441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41600" imgH="2209800" progId="Equation.3">
                  <p:embed/>
                </p:oleObj>
              </mc:Choice>
              <mc:Fallback>
                <p:oleObj name="Equation" r:id="rId5" imgW="2641600" imgH="2209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2228850"/>
                        <a:ext cx="5280025" cy="441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 descr="http://cialab.ee.washington.edu/Marks-Stuff/chortles/IMG00124.GIF">
            <a:extLst>
              <a:ext uri="{FF2B5EF4-FFF2-40B4-BE49-F238E27FC236}">
                <a16:creationId xmlns:a16="http://schemas.microsoft.com/office/drawing/2014/main" id="{8145CAA7-B546-42EC-A4E4-EB32B9B2B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00" y="2667000"/>
            <a:ext cx="27940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2">
            <a:extLst>
              <a:ext uri="{FF2B5EF4-FFF2-40B4-BE49-F238E27FC236}">
                <a16:creationId xmlns:a16="http://schemas.microsoft.com/office/drawing/2014/main" id="{49AE671E-CE0B-416B-8DF7-C63964BFAB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3787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Sum of RV’s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3885589-723E-406D-9204-8057F8DB0F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62938" cy="3881438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Variance: Special case: independent RV’s</a:t>
            </a:r>
          </a:p>
          <a:p>
            <a:pPr eaLnBrk="1" hangingPunct="1"/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The Kronecker delta is</a:t>
            </a:r>
          </a:p>
          <a:p>
            <a:pPr eaLnBrk="1" hangingPunct="1"/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/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Thus…</a:t>
            </a:r>
          </a:p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6149" name="Object 4">
            <a:extLst>
              <a:ext uri="{FF2B5EF4-FFF2-40B4-BE49-F238E27FC236}">
                <a16:creationId xmlns:a16="http://schemas.microsoft.com/office/drawing/2014/main" id="{AC32DE57-C71C-4618-9507-578CA6BF21C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533400"/>
          <a:ext cx="1752600" cy="1190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08" imgH="457002" progId="Equation.3">
                  <p:embed/>
                </p:oleObj>
              </mc:Choice>
              <mc:Fallback>
                <p:oleObj name="Equation" r:id="rId3" imgW="672808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33400"/>
                        <a:ext cx="1752600" cy="1190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>
            <a:extLst>
              <a:ext uri="{FF2B5EF4-FFF2-40B4-BE49-F238E27FC236}">
                <a16:creationId xmlns:a16="http://schemas.microsoft.com/office/drawing/2014/main" id="{8CC87ECD-DBA4-4ADA-84C6-7A29884A68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5257800"/>
          <a:ext cx="31242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800" imgH="457200" progId="Equation.3">
                  <p:embed/>
                </p:oleObj>
              </mc:Choice>
              <mc:Fallback>
                <p:oleObj name="Equation" r:id="rId5" imgW="10668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257800"/>
                        <a:ext cx="3124200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>
            <a:extLst>
              <a:ext uri="{FF2B5EF4-FFF2-40B4-BE49-F238E27FC236}">
                <a16:creationId xmlns:a16="http://schemas.microsoft.com/office/drawing/2014/main" id="{D1BCC388-CF25-44FF-9F7C-5FC59F5A24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2590800"/>
          <a:ext cx="4497388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27200" imgH="279400" progId="Equation.3">
                  <p:embed/>
                </p:oleObj>
              </mc:Choice>
              <mc:Fallback>
                <p:oleObj name="Equation" r:id="rId7" imgW="17272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590800"/>
                        <a:ext cx="4497388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>
            <a:extLst>
              <a:ext uri="{FF2B5EF4-FFF2-40B4-BE49-F238E27FC236}">
                <a16:creationId xmlns:a16="http://schemas.microsoft.com/office/drawing/2014/main" id="{DFFA94A5-70AF-4527-8F55-002AACCE4FB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886200"/>
          <a:ext cx="3124200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800" imgH="457200" progId="Equation.3">
                  <p:embed/>
                </p:oleObj>
              </mc:Choice>
              <mc:Fallback>
                <p:oleObj name="Equation" r:id="rId9" imgW="10668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86200"/>
                        <a:ext cx="3124200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" descr="http://cialab.ee.washington.edu/Marks-Stuff/chortles/Mega.gif">
            <a:extLst>
              <a:ext uri="{FF2B5EF4-FFF2-40B4-BE49-F238E27FC236}">
                <a16:creationId xmlns:a16="http://schemas.microsoft.com/office/drawing/2014/main" id="{5BC4228E-E79C-4E60-8974-F0F6A69668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325" y="2819400"/>
            <a:ext cx="324167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>
            <a:extLst>
              <a:ext uri="{FF2B5EF4-FFF2-40B4-BE49-F238E27FC236}">
                <a16:creationId xmlns:a16="http://schemas.microsoft.com/office/drawing/2014/main" id="{BF5EB893-8F0D-4976-B4C6-91D8A1F489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3787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Sum of RV’s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8BA6EB7-33DA-45EB-AE31-EB1F3BBED3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62938" cy="3881438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For i.i.d. RV’s, if</a:t>
            </a:r>
          </a:p>
          <a:p>
            <a:pPr eaLnBrk="1" hangingPunct="1"/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The mean is…</a:t>
            </a:r>
          </a:p>
          <a:p>
            <a:pPr eaLnBrk="1" hangingPunct="1"/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/>
            <a:r>
              <a:rPr lang="en-US" altLang="en-US">
                <a:solidFill>
                  <a:srgbClr val="3333FF"/>
                </a:solidFill>
                <a:latin typeface="Comic Sans MS" panose="030F0702030302020204" pitchFamily="66" charset="0"/>
              </a:rPr>
              <a:t>The variance is…</a:t>
            </a:r>
          </a:p>
          <a:p>
            <a:pPr eaLnBrk="1" hangingPunct="1"/>
            <a:endParaRPr lang="en-US" altLang="en-US">
              <a:latin typeface="Comic Sans MS" panose="030F0702030302020204" pitchFamily="66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solidFill>
                <a:srgbClr val="3333FF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9220" name="Object 4">
            <a:extLst>
              <a:ext uri="{FF2B5EF4-FFF2-40B4-BE49-F238E27FC236}">
                <a16:creationId xmlns:a16="http://schemas.microsoft.com/office/drawing/2014/main" id="{29E2A48F-F721-428A-A055-5FA540E684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2133600"/>
          <a:ext cx="205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72808" imgH="457002" progId="Equation.3">
                  <p:embed/>
                </p:oleObj>
              </mc:Choice>
              <mc:Fallback>
                <p:oleObj name="Equation" r:id="rId3" imgW="672808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133600"/>
                        <a:ext cx="205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>
            <a:extLst>
              <a:ext uri="{FF2B5EF4-FFF2-40B4-BE49-F238E27FC236}">
                <a16:creationId xmlns:a16="http://schemas.microsoft.com/office/drawing/2014/main" id="{A0F0681E-A3D1-4ECC-80D5-2A9D86A7C9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5029200"/>
          <a:ext cx="282575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64781" imgH="266584" progId="Equation.3">
                  <p:embed/>
                </p:oleObj>
              </mc:Choice>
              <mc:Fallback>
                <p:oleObj name="Equation" r:id="rId5" imgW="964781" imgH="266584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029200"/>
                        <a:ext cx="282575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>
            <a:extLst>
              <a:ext uri="{FF2B5EF4-FFF2-40B4-BE49-F238E27FC236}">
                <a16:creationId xmlns:a16="http://schemas.microsoft.com/office/drawing/2014/main" id="{20D8578B-6A4B-45E3-8ADF-F3D6565C65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733800"/>
          <a:ext cx="1512888" cy="620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94870" imgH="203024" progId="Equation.3">
                  <p:embed/>
                </p:oleObj>
              </mc:Choice>
              <mc:Fallback>
                <p:oleObj name="Equation" r:id="rId7" imgW="494870" imgH="20302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733800"/>
                        <a:ext cx="1512888" cy="620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B0352EB-F3DB-4ED0-A1FF-752B702E93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3787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Sum of RV’s: The Characteristic Function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950459C-49C1-4229-A914-58BAF55F4F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62938" cy="38814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3333FF"/>
                </a:solidFill>
                <a:latin typeface="Comic Sans MS" panose="030F0702030302020204" pitchFamily="66" charset="0"/>
              </a:rPr>
              <a:t>For i.i.d. RV’s, if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3333FF"/>
                </a:solidFill>
                <a:latin typeface="Comic Sans MS" panose="030F0702030302020204" pitchFamily="66" charset="0"/>
              </a:rPr>
              <a:t>Then…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3333FF"/>
                </a:solidFill>
                <a:latin typeface="Comic Sans MS" panose="030F0702030302020204" pitchFamily="66" charset="0"/>
              </a:rPr>
              <a:t>And…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800">
              <a:solidFill>
                <a:srgbClr val="3333FF"/>
              </a:solidFill>
              <a:latin typeface="Comic Sans MS" panose="030F0702030302020204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00CC00"/>
                </a:solidFill>
                <a:latin typeface="Comic Sans MS" panose="030F0702030302020204" pitchFamily="66" charset="0"/>
              </a:rPr>
              <a:t>Note: can find the same result for mean and variance by differentiation and substitution.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800">
              <a:solidFill>
                <a:srgbClr val="00CC0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10244" name="Object 4">
            <a:extLst>
              <a:ext uri="{FF2B5EF4-FFF2-40B4-BE49-F238E27FC236}">
                <a16:creationId xmlns:a16="http://schemas.microsoft.com/office/drawing/2014/main" id="{32A68C7F-AFE9-4753-A2F5-19AEAF857CF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5800" y="1828800"/>
          <a:ext cx="205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2808" imgH="457002" progId="Equation.3">
                  <p:embed/>
                </p:oleObj>
              </mc:Choice>
              <mc:Fallback>
                <p:oleObj name="Equation" r:id="rId2" imgW="672808" imgH="457002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828800"/>
                        <a:ext cx="205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>
            <a:extLst>
              <a:ext uri="{FF2B5EF4-FFF2-40B4-BE49-F238E27FC236}">
                <a16:creationId xmlns:a16="http://schemas.microsoft.com/office/drawing/2014/main" id="{891E1D82-C5F4-469B-BDDC-5977F69E96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86200" y="3124200"/>
          <a:ext cx="3413125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600" imgH="279400" progId="Equation.3">
                  <p:embed/>
                </p:oleObj>
              </mc:Choice>
              <mc:Fallback>
                <p:oleObj name="Equation" r:id="rId4" imgW="11176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124200"/>
                        <a:ext cx="3413125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>
            <a:extLst>
              <a:ext uri="{FF2B5EF4-FFF2-40B4-BE49-F238E27FC236}">
                <a16:creationId xmlns:a16="http://schemas.microsoft.com/office/drawing/2014/main" id="{0D0B91EF-BE4D-4CA3-892E-23AA964627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4267200"/>
          <a:ext cx="368458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500" imgH="292100" progId="Equation.3">
                  <p:embed/>
                </p:oleObj>
              </mc:Choice>
              <mc:Fallback>
                <p:oleObj name="Equation" r:id="rId6" imgW="1206500" imgH="29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267200"/>
                        <a:ext cx="3684588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9" descr="http://cialab.ee.washington.edu/Marks-Stuff/chortles/IMG00148.GIF">
            <a:extLst>
              <a:ext uri="{FF2B5EF4-FFF2-40B4-BE49-F238E27FC236}">
                <a16:creationId xmlns:a16="http://schemas.microsoft.com/office/drawing/2014/main" id="{B0EC657D-24AC-4284-A0E6-F74F45F06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133600"/>
            <a:ext cx="30099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2">
            <a:extLst>
              <a:ext uri="{FF2B5EF4-FFF2-40B4-BE49-F238E27FC236}">
                <a16:creationId xmlns:a16="http://schemas.microsoft.com/office/drawing/2014/main" id="{38711BB5-1DDC-487B-A54E-E1CD80E7D6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3787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Recall: for i.i.d. RV’s</a:t>
            </a:r>
          </a:p>
        </p:txBody>
      </p:sp>
      <p:sp>
        <p:nvSpPr>
          <p:cNvPr id="9220" name="Rectangle 7">
            <a:extLst>
              <a:ext uri="{FF2B5EF4-FFF2-40B4-BE49-F238E27FC236}">
                <a16:creationId xmlns:a16="http://schemas.microsoft.com/office/drawing/2014/main" id="{E111007D-0703-43CF-8B6C-92FD3DA697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7543800" cy="3881438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400">
                <a:solidFill>
                  <a:srgbClr val="0000FF"/>
                </a:solidFill>
              </a:rPr>
              <a:t>Then…</a:t>
            </a:r>
          </a:p>
          <a:p>
            <a:pPr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Gaussian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Gaussian.</a:t>
            </a:r>
          </a:p>
          <a:p>
            <a:pPr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Poisson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Poisson.</a:t>
            </a:r>
          </a:p>
          <a:p>
            <a:pPr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Binomial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Binomial.</a:t>
            </a:r>
          </a:p>
          <a:p>
            <a:pPr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Gamma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Gamma.</a:t>
            </a:r>
          </a:p>
          <a:p>
            <a:pPr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Cauchy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Cauchy.</a:t>
            </a:r>
          </a:p>
          <a:p>
            <a:pPr eaLnBrk="1" hangingPunct="1">
              <a:spcBef>
                <a:spcPct val="50000"/>
              </a:spcBef>
              <a:buClrTx/>
              <a:buFontTx/>
              <a:buChar char="•"/>
            </a:pPr>
            <a:r>
              <a:rPr lang="en-US" altLang="en-US" sz="2400" i="1">
                <a:solidFill>
                  <a:srgbClr val="0000FF"/>
                </a:solidFill>
              </a:rPr>
              <a:t>S</a:t>
            </a:r>
            <a:r>
              <a:rPr lang="en-US" altLang="en-US" sz="2400">
                <a:solidFill>
                  <a:srgbClr val="0000FF"/>
                </a:solidFill>
              </a:rPr>
              <a:t> is Negative Binomial if the </a:t>
            </a:r>
            <a:r>
              <a:rPr lang="en-US" altLang="en-US" sz="2400" i="1">
                <a:solidFill>
                  <a:srgbClr val="0000FF"/>
                </a:solidFill>
              </a:rPr>
              <a:t>X</a:t>
            </a:r>
            <a:r>
              <a:rPr lang="en-US" altLang="en-US" sz="2400" i="1" baseline="-25000">
                <a:solidFill>
                  <a:srgbClr val="0000FF"/>
                </a:solidFill>
              </a:rPr>
              <a:t>k</a:t>
            </a:r>
            <a:r>
              <a:rPr lang="en-US" altLang="en-US" sz="2400">
                <a:solidFill>
                  <a:srgbClr val="0000FF"/>
                </a:solidFill>
              </a:rPr>
              <a:t>’s are Negative Binomial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11" descr="http://cialab.ee.washington.edu/Marks-Stuff/chortles/IMG00115.GIF">
            <a:extLst>
              <a:ext uri="{FF2B5EF4-FFF2-40B4-BE49-F238E27FC236}">
                <a16:creationId xmlns:a16="http://schemas.microsoft.com/office/drawing/2014/main" id="{D817071C-D47F-49B2-8341-EFBF81813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971800"/>
            <a:ext cx="3886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2">
            <a:extLst>
              <a:ext uri="{FF2B5EF4-FFF2-40B4-BE49-F238E27FC236}">
                <a16:creationId xmlns:a16="http://schemas.microsoft.com/office/drawing/2014/main" id="{5C52EB80-6CFD-40BC-ABF9-91FFFD80E8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The Average (Sample Mean)</a:t>
            </a:r>
          </a:p>
        </p:txBody>
      </p:sp>
      <p:graphicFrame>
        <p:nvGraphicFramePr>
          <p:cNvPr id="13317" name="Object 5">
            <a:extLst>
              <a:ext uri="{FF2B5EF4-FFF2-40B4-BE49-F238E27FC236}">
                <a16:creationId xmlns:a16="http://schemas.microsoft.com/office/drawing/2014/main" id="{B161E64D-2F9A-4926-BCD0-9C2EAD89B6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78063" y="1981200"/>
          <a:ext cx="4738687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400" imgH="457200" progId="Equation.3">
                  <p:embed/>
                </p:oleObj>
              </mc:Choice>
              <mc:Fallback>
                <p:oleObj name="Equation" r:id="rId3" imgW="15494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63" y="1981200"/>
                        <a:ext cx="4738687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>
            <a:extLst>
              <a:ext uri="{FF2B5EF4-FFF2-40B4-BE49-F238E27FC236}">
                <a16:creationId xmlns:a16="http://schemas.microsoft.com/office/drawing/2014/main" id="{F5B913A7-F68A-4E7E-90D2-0FD00B40C0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3657600"/>
          <a:ext cx="4191000" cy="300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394" imgH="1002865" progId="Equation.3">
                  <p:embed/>
                </p:oleObj>
              </mc:Choice>
              <mc:Fallback>
                <p:oleObj name="Equation" r:id="rId5" imgW="1396394" imgH="100286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657600"/>
                        <a:ext cx="4191000" cy="300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9">
            <a:extLst>
              <a:ext uri="{FF2B5EF4-FFF2-40B4-BE49-F238E27FC236}">
                <a16:creationId xmlns:a16="http://schemas.microsoft.com/office/drawing/2014/main" id="{C32CDCCB-679B-45AD-A0DE-A4A760372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276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00CC00"/>
                </a:solidFill>
                <a:latin typeface="Comic Sans MS" panose="030F0702030302020204" pitchFamily="66" charset="0"/>
              </a:rPr>
              <a:t>Then…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C45534A-2B8F-468D-BE5F-F4606F4B14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609600"/>
            <a:ext cx="76962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0000"/>
                </a:solidFill>
                <a:latin typeface="Comic Sans MS" panose="030F0702030302020204" pitchFamily="66" charset="0"/>
              </a:rPr>
              <a:t>The Average</a:t>
            </a:r>
          </a:p>
        </p:txBody>
      </p:sp>
      <p:graphicFrame>
        <p:nvGraphicFramePr>
          <p:cNvPr id="14340" name="Object 4">
            <a:extLst>
              <a:ext uri="{FF2B5EF4-FFF2-40B4-BE49-F238E27FC236}">
                <a16:creationId xmlns:a16="http://schemas.microsoft.com/office/drawing/2014/main" id="{78BC8FD6-34B4-416B-8E90-98A31691EC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810000"/>
          <a:ext cx="3467100" cy="26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700" imgH="889000" progId="Equation.3">
                  <p:embed/>
                </p:oleObj>
              </mc:Choice>
              <mc:Fallback>
                <p:oleObj name="Equation" r:id="rId2" imgW="1155700" imgH="889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810000"/>
                        <a:ext cx="3467100" cy="2665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8" name="Text Box 5">
            <a:extLst>
              <a:ext uri="{FF2B5EF4-FFF2-40B4-BE49-F238E27FC236}">
                <a16:creationId xmlns:a16="http://schemas.microsoft.com/office/drawing/2014/main" id="{DE291B82-D205-400D-BC12-A7BE63AD6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133600"/>
            <a:ext cx="5867400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If samples are i.i.d…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en-US" sz="3200" i="1">
              <a:solidFill>
                <a:srgbClr val="00CC00"/>
              </a:solidFill>
              <a:latin typeface="Comic Sans MS" panose="030F0702030302020204" pitchFamily="66" charset="0"/>
            </a:endParaRP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200" i="1">
                <a:solidFill>
                  <a:srgbClr val="00CC00"/>
                </a:solidFill>
                <a:latin typeface="Comic Sans MS" panose="030F0702030302020204" pitchFamily="66" charset="0"/>
              </a:rPr>
              <a:t>Thus…</a:t>
            </a:r>
          </a:p>
        </p:txBody>
      </p:sp>
      <p:graphicFrame>
        <p:nvGraphicFramePr>
          <p:cNvPr id="14342" name="Object 6">
            <a:extLst>
              <a:ext uri="{FF2B5EF4-FFF2-40B4-BE49-F238E27FC236}">
                <a16:creationId xmlns:a16="http://schemas.microsoft.com/office/drawing/2014/main" id="{29E99047-F3FC-4514-AB38-367990135F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52600" y="2667000"/>
          <a:ext cx="3810000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17600" imgH="279400" progId="Equation.3">
                  <p:embed/>
                </p:oleObj>
              </mc:Choice>
              <mc:Fallback>
                <p:oleObj name="Equation" r:id="rId4" imgW="1117600" imgH="279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67000"/>
                        <a:ext cx="3810000" cy="95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0" name="Picture 11" descr="http://cialab.ee.washington.edu/Marks-Stuff/chortles/IMG00117.GIF">
            <a:extLst>
              <a:ext uri="{FF2B5EF4-FFF2-40B4-BE49-F238E27FC236}">
                <a16:creationId xmlns:a16="http://schemas.microsoft.com/office/drawing/2014/main" id="{60240BCA-CBC1-4106-808F-C30F3A610C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925" y="2133600"/>
            <a:ext cx="3254375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797</TotalTime>
  <Words>540</Words>
  <Application>Microsoft Office PowerPoint</Application>
  <PresentationFormat>On-screen Show (4:3)</PresentationFormat>
  <Paragraphs>105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Cambria Math</vt:lpstr>
      <vt:lpstr>Comic Sans MS</vt:lpstr>
      <vt:lpstr>Times New Roman</vt:lpstr>
      <vt:lpstr>Wingdings</vt:lpstr>
      <vt:lpstr>Straight Edge</vt:lpstr>
      <vt:lpstr>Equation</vt:lpstr>
      <vt:lpstr>ECE 5354 Sums of RV’s and Long-Term Averages  The Law of Large Numbers </vt:lpstr>
      <vt:lpstr>Sum of RV’s</vt:lpstr>
      <vt:lpstr>Sum of RV’s</vt:lpstr>
      <vt:lpstr>Sum of RV’s</vt:lpstr>
      <vt:lpstr>Sum of RV’s</vt:lpstr>
      <vt:lpstr>Sum of RV’s: The Characteristic Function</vt:lpstr>
      <vt:lpstr>Recall: for i.i.d. RV’s</vt:lpstr>
      <vt:lpstr>The Average (Sample Mean)</vt:lpstr>
      <vt:lpstr>The Average</vt:lpstr>
      <vt:lpstr>The Average of i.i.d. RV’s</vt:lpstr>
      <vt:lpstr>Mean and Variance of the Average of i.i.d. RV’s</vt:lpstr>
      <vt:lpstr>Mean and Variance of the Average of i.i.d. RV’s</vt:lpstr>
      <vt:lpstr>Mean and Variance of the Average of i.i.d. RV’s</vt:lpstr>
      <vt:lpstr>Apply Chebyshev to Average of i.i.d. RV’s</vt:lpstr>
      <vt:lpstr>The Weak Law of Large Numbers</vt:lpstr>
      <vt:lpstr>The Strong Law of Large Numbers</vt:lpstr>
      <vt:lpstr>Sloppy Confidence Intervals on Bernoulli Trials</vt:lpstr>
      <vt:lpstr>Sloppy Confidence Intervals on Bernoulli Trials (cont)</vt:lpstr>
      <vt:lpstr>Sample Variance</vt:lpstr>
      <vt:lpstr>Chi Squared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 Sums of RV’s and Long-Term Averages</dc:title>
  <dc:creator>marks</dc:creator>
  <cp:lastModifiedBy>Marks, Robert</cp:lastModifiedBy>
  <cp:revision>60</cp:revision>
  <dcterms:created xsi:type="dcterms:W3CDTF">2001-07-24T00:37:12Z</dcterms:created>
  <dcterms:modified xsi:type="dcterms:W3CDTF">2021-03-18T17:06:18Z</dcterms:modified>
</cp:coreProperties>
</file>