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98" r:id="rId10"/>
    <p:sldId id="285" r:id="rId11"/>
    <p:sldId id="280" r:id="rId12"/>
    <p:sldId id="281" r:id="rId13"/>
    <p:sldId id="299" r:id="rId14"/>
    <p:sldId id="282" r:id="rId15"/>
    <p:sldId id="283" r:id="rId16"/>
    <p:sldId id="284" r:id="rId17"/>
    <p:sldId id="286" r:id="rId18"/>
    <p:sldId id="288" r:id="rId19"/>
    <p:sldId id="289" r:id="rId20"/>
    <p:sldId id="291" r:id="rId21"/>
    <p:sldId id="292" r:id="rId22"/>
    <p:sldId id="293" r:id="rId23"/>
    <p:sldId id="294" r:id="rId24"/>
    <p:sldId id="295" r:id="rId25"/>
    <p:sldId id="297" r:id="rId26"/>
  </p:sldIdLst>
  <p:sldSz cx="9144000" cy="6858000" type="screen4x3"/>
  <p:notesSz cx="6858000" cy="91995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6"/>
    <a:srgbClr val="FF99FF"/>
    <a:srgbClr val="996633"/>
    <a:srgbClr val="FFFF00"/>
    <a:srgbClr val="FF3300"/>
    <a:srgbClr val="CC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E55ABB4-EA5C-45A5-A9E5-F2F08374514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C6A1EDC-D91A-4AEA-998B-B08E7E032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A63BB17F-091C-4638-8A78-9798E1FF31E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45946A78-3A84-4DDE-990A-2B7226992230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690BED26-5F21-4AF9-A760-A02AB53E7D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CC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A221C475-C540-4BCC-A376-0F1EEC7B2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CC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0" name="Picture 13" descr="Swoosh">
            <a:extLst>
              <a:ext uri="{FF2B5EF4-FFF2-40B4-BE49-F238E27FC236}">
                <a16:creationId xmlns:a16="http://schemas.microsoft.com/office/drawing/2014/main" id="{86E5F411-FD03-4595-AAE7-BBB1C8164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64150"/>
            <a:ext cx="29718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6A0000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altLang="en-US" noProof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9E28CE3C-EA92-439E-835F-E5B8D2D5B1E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EC8139F-95BD-4322-9E10-C65FBA3EC6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7EB8796-AAA1-4124-8704-DAA9B8F24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04865E5C-8319-48F3-9A43-42DF1D3DD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98835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344ED1E-200C-4B9A-B552-4C820494D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70D7B82-878A-4046-8783-F23E3D537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49D65EE-32E1-424A-9C1A-6BDF0B5C2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E6198-EE2B-4CC7-BC90-293AB80E3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64071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8D11482-280D-4158-AC5D-A980275E3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D63DCC-2355-4E11-9F30-ED706E73C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A081DAA-B3F7-4685-AC99-859F37796E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ED817-221D-48A9-8016-EC993B093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16522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2328543-9BDE-4D00-A673-B9BB77EC8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89DB158-C983-496A-9D77-0C8B66106A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0A6539E-CC87-4CD1-B074-A6E29DF2F8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9AF5C-938B-4ABF-B36E-ACBFA81A6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09429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D74E573-66CB-4589-9B2F-A71BB667DB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BBF095D-B9F8-4718-AE79-5C7BC8C7B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C64CFDF-7BCF-46A5-8E96-A153134C7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D457D-6447-44D2-ACB2-809F9644B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30572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7ECE20F-F207-4546-ADDB-B34CFFBCB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F587C35-5226-4A7D-92EF-419428B592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15DE295-EB63-414F-AC5C-DE37BC34D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0C74D-2FD7-4EBE-8B24-4BA38F59D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67394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6E0F1FD-D961-49DA-B164-2460CCF3B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9A46E94-D70C-40DA-ACDC-0095800D0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06ACE82-BBC9-44DE-90DD-3687AAC76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C2331-2E6C-4FC7-8034-285F9D55E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13761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B522F6F-9066-44DB-BCCC-39C7304F9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361F106-E8C1-40A5-9EC7-AE571C415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C9789C1-84B3-4418-AB0C-BB5F0CA5D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2D7B0-25CD-4C73-9454-7A7839F4A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986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45A495CA-959B-4F92-A7A7-B2C390E75C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76D89CF-5B48-424E-B17F-468AC7C9A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EC62039-DC61-4FB3-96F1-A35DDA007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2A3BC3-1EB8-4DD6-BEC9-C12446BBD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2786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363373E-23CD-420F-8144-54A656DD5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6B86A8C-40C0-4864-AB7A-1D458D127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A28EC4A-F491-4D89-879A-794E8AE306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0EAE3-AB26-4905-BE94-208E823D6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43085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B1AB51C-2947-4F88-8EE6-6D54D50F1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BF58C9D-FD5E-4B97-B111-04DBC992A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4530B91-3F3F-4CD4-B58C-D14B6D40E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899D2-B318-4EF9-B1A5-02F373F2A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72947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D5F225A-C19F-4E68-8512-B9150084542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>
              <a:extLst>
                <a:ext uri="{FF2B5EF4-FFF2-40B4-BE49-F238E27FC236}">
                  <a16:creationId xmlns:a16="http://schemas.microsoft.com/office/drawing/2014/main" id="{4A803C4A-8323-466C-865B-DE173A45EF4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>
                <a:extLst>
                  <a:ext uri="{FF2B5EF4-FFF2-40B4-BE49-F238E27FC236}">
                    <a16:creationId xmlns:a16="http://schemas.microsoft.com/office/drawing/2014/main" id="{248CAEC6-6D91-4F23-9ECC-A7F2294FB9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006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8" name="Freeform 5">
                <a:extLst>
                  <a:ext uri="{FF2B5EF4-FFF2-40B4-BE49-F238E27FC236}">
                    <a16:creationId xmlns:a16="http://schemas.microsoft.com/office/drawing/2014/main" id="{695E4715-4366-4215-A20C-DDED97FCF6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4" name="Group 6">
              <a:extLst>
                <a:ext uri="{FF2B5EF4-FFF2-40B4-BE49-F238E27FC236}">
                  <a16:creationId xmlns:a16="http://schemas.microsoft.com/office/drawing/2014/main" id="{C045A3E2-7256-496B-8686-31EFDB331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>
                <a:extLst>
                  <a:ext uri="{FF2B5EF4-FFF2-40B4-BE49-F238E27FC236}">
                    <a16:creationId xmlns:a16="http://schemas.microsoft.com/office/drawing/2014/main" id="{22AA1043-6E45-4DEB-A171-661CEF74A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CC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" name="AutoShape 8">
                <a:extLst>
                  <a:ext uri="{FF2B5EF4-FFF2-40B4-BE49-F238E27FC236}">
                    <a16:creationId xmlns:a16="http://schemas.microsoft.com/office/drawing/2014/main" id="{E50DEF8F-1BB1-4DF5-976E-4521CEBC3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CC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109CB00D-F039-4A9C-AD08-1C596015A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619769BE-E150-4EE5-8B85-48E25CADD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7B393EBC-CA98-4CF9-9F73-46959DDCD1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FA84E6BA-BF35-4F35-A670-6E6BE9F125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A8368FEA-2806-4F74-978A-0BC77106F5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79ADC50F-970A-40EE-ACDB-4F8DD41FEC3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14" descr="Swoosh">
            <a:extLst>
              <a:ext uri="{FF2B5EF4-FFF2-40B4-BE49-F238E27FC236}">
                <a16:creationId xmlns:a16="http://schemas.microsoft.com/office/drawing/2014/main" id="{5306F420-3617-4BDF-930A-51634FEF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0"/>
            <a:ext cx="24907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A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A0000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A0000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A0000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A0000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A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A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A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A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9.bin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38.bin"/><Relationship Id="rId2" Type="http://schemas.openxmlformats.org/officeDocument/2006/relationships/image" Target="../media/image40.png"/><Relationship Id="rId16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44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>
            <a:extLst>
              <a:ext uri="{FF2B5EF4-FFF2-40B4-BE49-F238E27FC236}">
                <a16:creationId xmlns:a16="http://schemas.microsoft.com/office/drawing/2014/main" id="{F9171106-1F06-41A6-A9C6-808EA2F18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4724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10">
            <a:extLst>
              <a:ext uri="{FF2B5EF4-FFF2-40B4-BE49-F238E27FC236}">
                <a16:creationId xmlns:a16="http://schemas.microsoft.com/office/drawing/2014/main" id="{EB673EB7-17B1-4137-AE74-6467BE54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AutoShape 2">
            <a:extLst>
              <a:ext uri="{FF2B5EF4-FFF2-40B4-BE49-F238E27FC236}">
                <a16:creationId xmlns:a16="http://schemas.microsoft.com/office/drawing/2014/main" id="{39FA3AE3-9681-42AB-8829-D400BC3B5C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05200" y="609600"/>
            <a:ext cx="5943600" cy="1905000"/>
          </a:xfrm>
        </p:spPr>
        <p:txBody>
          <a:bodyPr/>
          <a:lstStyle/>
          <a:p>
            <a:pPr eaLnBrk="1" hangingPunct="1"/>
            <a:r>
              <a:rPr lang="en-US" altLang="en-US"/>
              <a:t>Information &amp; Entropy</a:t>
            </a:r>
          </a:p>
        </p:txBody>
      </p:sp>
      <p:pic>
        <p:nvPicPr>
          <p:cNvPr id="3077" name="Picture 8">
            <a:extLst>
              <a:ext uri="{FF2B5EF4-FFF2-40B4-BE49-F238E27FC236}">
                <a16:creationId xmlns:a16="http://schemas.microsoft.com/office/drawing/2014/main" id="{0C7AA33D-097D-4A6E-BE17-781DA074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5257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11">
            <a:extLst>
              <a:ext uri="{FF2B5EF4-FFF2-40B4-BE49-F238E27FC236}">
                <a16:creationId xmlns:a16="http://schemas.microsoft.com/office/drawing/2014/main" id="{BC58E940-6E8B-4F0C-9184-0CD338DE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9E314EB6-87D8-4CB0-BB0F-13A276D6D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60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51DD27BF-60D1-4C2D-980C-AE8D8FD36C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4114800"/>
          <a:ext cx="4038600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500" imgH="660400" progId="Equation.3">
                  <p:embed/>
                </p:oleObj>
              </mc:Choice>
              <mc:Fallback>
                <p:oleObj name="Equation" r:id="rId2" imgW="1206500" imgH="66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14800"/>
                        <a:ext cx="4038600" cy="203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5">
            <a:extLst>
              <a:ext uri="{FF2B5EF4-FFF2-40B4-BE49-F238E27FC236}">
                <a16:creationId xmlns:a16="http://schemas.microsoft.com/office/drawing/2014/main" id="{DF307664-F286-4D5C-92D5-C84C4D7C0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AutoShape 6">
            <a:extLst>
              <a:ext uri="{FF2B5EF4-FFF2-40B4-BE49-F238E27FC236}">
                <a16:creationId xmlns:a16="http://schemas.microsoft.com/office/drawing/2014/main" id="{EBED9D4F-55C8-4A8A-9234-ACF0DDF93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762000"/>
            <a:ext cx="4495800" cy="1143000"/>
          </a:xfrm>
        </p:spPr>
        <p:txBody>
          <a:bodyPr/>
          <a:lstStyle/>
          <a:p>
            <a:pPr eaLnBrk="1" hangingPunct="1"/>
            <a:r>
              <a:rPr lang="en-US" altLang="en-US"/>
              <a:t>Entropy of a Uniform Distribution</a:t>
            </a:r>
          </a:p>
        </p:txBody>
      </p:sp>
      <p:graphicFrame>
        <p:nvGraphicFramePr>
          <p:cNvPr id="38920" name="Object 8">
            <a:extLst>
              <a:ext uri="{FF2B5EF4-FFF2-40B4-BE49-F238E27FC236}">
                <a16:creationId xmlns:a16="http://schemas.microsoft.com/office/drawing/2014/main" id="{B5FCAB64-AA01-4F37-A344-1D67B3E95C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9850" y="2701925"/>
          <a:ext cx="450215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393700" progId="Equation.3">
                  <p:embed/>
                </p:oleObj>
              </mc:Choice>
              <mc:Fallback>
                <p:oleObj name="Equation" r:id="rId5" imgW="11430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2701925"/>
                        <a:ext cx="450215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ECB09D05-EB35-4CDC-BA6E-1A42E4722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60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3796" name="Object 4">
            <a:extLst>
              <a:ext uri="{FF2B5EF4-FFF2-40B4-BE49-F238E27FC236}">
                <a16:creationId xmlns:a16="http://schemas.microsoft.com/office/drawing/2014/main" id="{F6534790-351F-4E57-B800-2F2BDBC142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6550" y="2514600"/>
          <a:ext cx="60531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583920" progId="Equation.3">
                  <p:embed/>
                </p:oleObj>
              </mc:Choice>
              <mc:Fallback>
                <p:oleObj name="Equation" r:id="rId2" imgW="1828800" imgH="583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2514600"/>
                        <a:ext cx="6053138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AutoShape 6">
            <a:extLst>
              <a:ext uri="{FF2B5EF4-FFF2-40B4-BE49-F238E27FC236}">
                <a16:creationId xmlns:a16="http://schemas.microsoft.com/office/drawing/2014/main" id="{783DCC74-800D-4441-B0A3-9AD391118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/>
              <a:t>Entropy as an Expected Value</a:t>
            </a:r>
          </a:p>
        </p:txBody>
      </p:sp>
      <p:sp>
        <p:nvSpPr>
          <p:cNvPr id="13317" name="Text Box 8">
            <a:extLst>
              <a:ext uri="{FF2B5EF4-FFF2-40B4-BE49-F238E27FC236}">
                <a16:creationId xmlns:a16="http://schemas.microsoft.com/office/drawing/2014/main" id="{44B71084-A204-4707-A1DE-D4D1FB1EE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4196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where</a:t>
            </a:r>
          </a:p>
        </p:txBody>
      </p:sp>
      <p:graphicFrame>
        <p:nvGraphicFramePr>
          <p:cNvPr id="33801" name="Object 9">
            <a:extLst>
              <a:ext uri="{FF2B5EF4-FFF2-40B4-BE49-F238E27FC236}">
                <a16:creationId xmlns:a16="http://schemas.microsoft.com/office/drawing/2014/main" id="{CE286461-1DEC-4950-BB40-5EDE7F958E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4876800"/>
          <a:ext cx="491807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482600" progId="Equation.3">
                  <p:embed/>
                </p:oleObj>
              </mc:Choice>
              <mc:Fallback>
                <p:oleObj name="Equation" r:id="rId4" imgW="1485900" imgH="482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76800"/>
                        <a:ext cx="4918075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A29E26D-8F2B-4D5C-8C9E-39310255F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60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4819" name="Object 3">
            <a:extLst>
              <a:ext uri="{FF2B5EF4-FFF2-40B4-BE49-F238E27FC236}">
                <a16:creationId xmlns:a16="http://schemas.microsoft.com/office/drawing/2014/main" id="{30FF2831-123B-4956-B010-51939C60EB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286250"/>
          <a:ext cx="5033963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1143000" progId="Equation.3">
                  <p:embed/>
                </p:oleObj>
              </mc:Choice>
              <mc:Fallback>
                <p:oleObj name="Equation" r:id="rId2" imgW="2057400" imgH="1143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86250"/>
                        <a:ext cx="5033963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AutoShape 4">
            <a:extLst>
              <a:ext uri="{FF2B5EF4-FFF2-40B4-BE49-F238E27FC236}">
                <a16:creationId xmlns:a16="http://schemas.microsoft.com/office/drawing/2014/main" id="{583B8935-08B6-47F5-80B3-386767F31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/>
              <a:t>Entropy of a Geometric RV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4B2AA59A-359E-4890-9457-FB64A63D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814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then</a:t>
            </a:r>
          </a:p>
        </p:txBody>
      </p:sp>
      <p:graphicFrame>
        <p:nvGraphicFramePr>
          <p:cNvPr id="34822" name="Object 6">
            <a:extLst>
              <a:ext uri="{FF2B5EF4-FFF2-40B4-BE49-F238E27FC236}">
                <a16:creationId xmlns:a16="http://schemas.microsoft.com/office/drawing/2014/main" id="{6A825EF3-B6D5-4A82-B057-C876C7A983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238" y="2362200"/>
          <a:ext cx="7272337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7100" imgH="482600" progId="Equation.3">
                  <p:embed/>
                </p:oleObj>
              </mc:Choice>
              <mc:Fallback>
                <p:oleObj name="Equation" r:id="rId4" imgW="21971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2362200"/>
                        <a:ext cx="7272337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7">
            <a:extLst>
              <a:ext uri="{FF2B5EF4-FFF2-40B4-BE49-F238E27FC236}">
                <a16:creationId xmlns:a16="http://schemas.microsoft.com/office/drawing/2014/main" id="{90CBC384-D30E-427B-9F0A-1C66C5337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114800"/>
            <a:ext cx="28194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</a:rPr>
              <a:t>H</a:t>
            </a:r>
            <a:r>
              <a:rPr lang="en-US" altLang="en-US" sz="4400"/>
              <a:t> = 2 bits when </a:t>
            </a:r>
            <a:r>
              <a:rPr lang="en-US" altLang="en-US" sz="4400" i="1">
                <a:latin typeface="Times New Roman" panose="02020603050405020304" pitchFamily="18" charset="0"/>
              </a:rPr>
              <a:t>p</a:t>
            </a:r>
            <a:r>
              <a:rPr lang="en-US" altLang="en-US" sz="4400"/>
              <a:t>=0.5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79242-6CD9-4635-B424-53290AF7055E}"/>
              </a:ext>
            </a:extLst>
          </p:cNvPr>
          <p:cNvCxnSpPr>
            <a:cxnSpLocks/>
            <a:endCxn id="20" idx="6"/>
          </p:cNvCxnSpPr>
          <p:nvPr/>
        </p:nvCxnSpPr>
        <p:spPr bwMode="auto">
          <a:xfrm flipV="1">
            <a:off x="1676400" y="3162292"/>
            <a:ext cx="2895603" cy="3810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338" name="Rectangle 2">
            <a:extLst>
              <a:ext uri="{FF2B5EF4-FFF2-40B4-BE49-F238E27FC236}">
                <a16:creationId xmlns:a16="http://schemas.microsoft.com/office/drawing/2014/main" id="{8A29E26D-8F2B-4D5C-8C9E-39310255F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60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0" name="AutoShape 4">
            <a:extLst>
              <a:ext uri="{FF2B5EF4-FFF2-40B4-BE49-F238E27FC236}">
                <a16:creationId xmlns:a16="http://schemas.microsoft.com/office/drawing/2014/main" id="{583B8935-08B6-47F5-80B3-386767F31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762000"/>
            <a:ext cx="8153389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Entropy doesn’t care about location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A6BBB3-42ED-4DB7-8804-BEAD978937D8}"/>
              </a:ext>
            </a:extLst>
          </p:cNvPr>
          <p:cNvCxnSpPr/>
          <p:nvPr/>
        </p:nvCxnSpPr>
        <p:spPr bwMode="auto">
          <a:xfrm>
            <a:off x="1828800" y="2667000"/>
            <a:ext cx="0" cy="160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4AB9D4-A051-44F5-8B44-584CB726860D}"/>
              </a:ext>
            </a:extLst>
          </p:cNvPr>
          <p:cNvCxnSpPr/>
          <p:nvPr/>
        </p:nvCxnSpPr>
        <p:spPr bwMode="auto">
          <a:xfrm flipH="1">
            <a:off x="1828800" y="4267200"/>
            <a:ext cx="3581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4924E1-12C6-494C-A00B-116282663EEE}"/>
              </a:ext>
            </a:extLst>
          </p:cNvPr>
          <p:cNvCxnSpPr/>
          <p:nvPr/>
        </p:nvCxnSpPr>
        <p:spPr bwMode="auto">
          <a:xfrm flipV="1">
            <a:off x="2438400" y="32766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4E55262-3558-4386-8824-C2CFDD917E61}"/>
              </a:ext>
            </a:extLst>
          </p:cNvPr>
          <p:cNvSpPr/>
          <p:nvPr/>
        </p:nvSpPr>
        <p:spPr bwMode="auto">
          <a:xfrm>
            <a:off x="2209800" y="2971800"/>
            <a:ext cx="457193" cy="38098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EC2E78-AD9B-49A6-88EF-F4614A8D4A1E}"/>
              </a:ext>
            </a:extLst>
          </p:cNvPr>
          <p:cNvCxnSpPr/>
          <p:nvPr/>
        </p:nvCxnSpPr>
        <p:spPr bwMode="auto">
          <a:xfrm flipV="1">
            <a:off x="3064564" y="32766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44C9473-842B-4B0B-92EF-21E368150FC2}"/>
              </a:ext>
            </a:extLst>
          </p:cNvPr>
          <p:cNvSpPr/>
          <p:nvPr/>
        </p:nvSpPr>
        <p:spPr bwMode="auto">
          <a:xfrm>
            <a:off x="2835964" y="2971800"/>
            <a:ext cx="457193" cy="38098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27A584-E9B2-4CB0-BC80-B8141A5C9131}"/>
              </a:ext>
            </a:extLst>
          </p:cNvPr>
          <p:cNvCxnSpPr/>
          <p:nvPr/>
        </p:nvCxnSpPr>
        <p:spPr bwMode="auto">
          <a:xfrm flipV="1">
            <a:off x="3703987" y="32766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70F15061-DD2B-46D2-891D-CECECFA8B100}"/>
              </a:ext>
            </a:extLst>
          </p:cNvPr>
          <p:cNvSpPr/>
          <p:nvPr/>
        </p:nvSpPr>
        <p:spPr bwMode="auto">
          <a:xfrm>
            <a:off x="3475387" y="2971800"/>
            <a:ext cx="457193" cy="38098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294C18-AFCA-4912-A9C5-2999DD9B4DFC}"/>
              </a:ext>
            </a:extLst>
          </p:cNvPr>
          <p:cNvCxnSpPr/>
          <p:nvPr/>
        </p:nvCxnSpPr>
        <p:spPr bwMode="auto">
          <a:xfrm flipV="1">
            <a:off x="4343410" y="32766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F4A7015-1933-46F9-9EA7-9748DD192FB1}"/>
              </a:ext>
            </a:extLst>
          </p:cNvPr>
          <p:cNvSpPr/>
          <p:nvPr/>
        </p:nvSpPr>
        <p:spPr bwMode="auto">
          <a:xfrm>
            <a:off x="4114810" y="2971800"/>
            <a:ext cx="457193" cy="38098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2DC8B-5871-47C1-B668-47C830E2F47F}"/>
              </a:ext>
            </a:extLst>
          </p:cNvPr>
          <p:cNvSpPr txBox="1"/>
          <p:nvPr/>
        </p:nvSpPr>
        <p:spPr>
          <a:xfrm>
            <a:off x="1081712" y="2586118"/>
            <a:ext cx="65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aseline="-25000" dirty="0"/>
              <a:t>¼</a:t>
            </a:r>
            <a:r>
              <a:rPr lang="en-US" baseline="-25000" dirty="0"/>
              <a:t>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6E557C-9677-4A0D-97EB-5D7B1A792C23}"/>
              </a:ext>
            </a:extLst>
          </p:cNvPr>
          <p:cNvCxnSpPr>
            <a:cxnSpLocks/>
            <a:endCxn id="37" idx="6"/>
          </p:cNvCxnSpPr>
          <p:nvPr/>
        </p:nvCxnSpPr>
        <p:spPr bwMode="auto">
          <a:xfrm>
            <a:off x="1737689" y="5560359"/>
            <a:ext cx="3642704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325F30-A2AF-447C-A1C5-01B2F3FAD3AE}"/>
              </a:ext>
            </a:extLst>
          </p:cNvPr>
          <p:cNvCxnSpPr/>
          <p:nvPr/>
        </p:nvCxnSpPr>
        <p:spPr bwMode="auto">
          <a:xfrm>
            <a:off x="1828800" y="5065068"/>
            <a:ext cx="0" cy="160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7B4EA9-884A-4FB1-AB46-DFB2F2F43EFD}"/>
              </a:ext>
            </a:extLst>
          </p:cNvPr>
          <p:cNvCxnSpPr/>
          <p:nvPr/>
        </p:nvCxnSpPr>
        <p:spPr bwMode="auto">
          <a:xfrm flipH="1">
            <a:off x="1828800" y="6665268"/>
            <a:ext cx="3581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2BCF3C-8096-46EE-A2B5-7C5495FBAFE3}"/>
              </a:ext>
            </a:extLst>
          </p:cNvPr>
          <p:cNvCxnSpPr/>
          <p:nvPr/>
        </p:nvCxnSpPr>
        <p:spPr bwMode="auto">
          <a:xfrm flipV="1">
            <a:off x="2438400" y="5674668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CF61F308-0E97-4DFB-9851-284D9BEFAE72}"/>
              </a:ext>
            </a:extLst>
          </p:cNvPr>
          <p:cNvSpPr/>
          <p:nvPr/>
        </p:nvSpPr>
        <p:spPr bwMode="auto">
          <a:xfrm>
            <a:off x="2209800" y="5369868"/>
            <a:ext cx="457193" cy="38098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F6E611-EB77-44BA-80C3-3A6E7628F6F9}"/>
              </a:ext>
            </a:extLst>
          </p:cNvPr>
          <p:cNvCxnSpPr/>
          <p:nvPr/>
        </p:nvCxnSpPr>
        <p:spPr bwMode="auto">
          <a:xfrm flipV="1">
            <a:off x="3064564" y="5674668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3B7801E-20DD-4F0E-846B-44AF891CDC06}"/>
              </a:ext>
            </a:extLst>
          </p:cNvPr>
          <p:cNvSpPr/>
          <p:nvPr/>
        </p:nvSpPr>
        <p:spPr bwMode="auto">
          <a:xfrm>
            <a:off x="2835964" y="5369868"/>
            <a:ext cx="457193" cy="38098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48CBD43-A258-499E-996B-D37ECB2038E5}"/>
              </a:ext>
            </a:extLst>
          </p:cNvPr>
          <p:cNvCxnSpPr/>
          <p:nvPr/>
        </p:nvCxnSpPr>
        <p:spPr bwMode="auto">
          <a:xfrm flipV="1">
            <a:off x="4600179" y="5674667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F372C1B8-EEAE-4B7C-985F-2B95A8229D3A}"/>
              </a:ext>
            </a:extLst>
          </p:cNvPr>
          <p:cNvSpPr/>
          <p:nvPr/>
        </p:nvSpPr>
        <p:spPr bwMode="auto">
          <a:xfrm>
            <a:off x="4371579" y="5369867"/>
            <a:ext cx="457193" cy="38098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2F659D-5782-47AB-9CCA-A23F4D41BFD8}"/>
              </a:ext>
            </a:extLst>
          </p:cNvPr>
          <p:cNvCxnSpPr/>
          <p:nvPr/>
        </p:nvCxnSpPr>
        <p:spPr bwMode="auto">
          <a:xfrm flipV="1">
            <a:off x="5151800" y="5674667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4B57FDA6-5B98-4365-9D5D-FB297B04F5DD}"/>
              </a:ext>
            </a:extLst>
          </p:cNvPr>
          <p:cNvSpPr/>
          <p:nvPr/>
        </p:nvSpPr>
        <p:spPr bwMode="auto">
          <a:xfrm>
            <a:off x="4923200" y="5369867"/>
            <a:ext cx="457193" cy="38098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5EEE40-229E-49F3-9AE5-8C8FB081CC24}"/>
              </a:ext>
            </a:extLst>
          </p:cNvPr>
          <p:cNvSpPr txBox="1"/>
          <p:nvPr/>
        </p:nvSpPr>
        <p:spPr>
          <a:xfrm>
            <a:off x="1081712" y="4984186"/>
            <a:ext cx="65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aseline="-25000" dirty="0"/>
              <a:t>¼</a:t>
            </a:r>
            <a:r>
              <a:rPr lang="en-US" baseline="-250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E594F9-4A5D-4D64-80B1-A624730A89E1}"/>
                  </a:ext>
                </a:extLst>
              </p:cNvPr>
              <p:cNvSpPr txBox="1"/>
              <p:nvPr/>
            </p:nvSpPr>
            <p:spPr>
              <a:xfrm>
                <a:off x="5448297" y="3148760"/>
                <a:ext cx="26669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E594F9-4A5D-4D64-80B1-A624730A8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297" y="3148760"/>
                <a:ext cx="26669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910487-A192-4BB8-865D-555EFB32753C}"/>
                  </a:ext>
                </a:extLst>
              </p:cNvPr>
              <p:cNvSpPr txBox="1"/>
              <p:nvPr/>
            </p:nvSpPr>
            <p:spPr>
              <a:xfrm>
                <a:off x="5486392" y="5707781"/>
                <a:ext cx="26669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910487-A192-4BB8-865D-555EFB327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2" y="5707781"/>
                <a:ext cx="26669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89574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>
            <a:extLst>
              <a:ext uri="{FF2B5EF4-FFF2-40B4-BE49-F238E27FC236}">
                <a16:creationId xmlns:a16="http://schemas.microsoft.com/office/drawing/2014/main" id="{EAA97AAB-9188-4040-BBD3-B65C4660B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6578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A4C8ACD1-F483-4C35-8ECE-D351FA4FA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60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5843" name="Object 3">
            <a:extLst>
              <a:ext uri="{FF2B5EF4-FFF2-40B4-BE49-F238E27FC236}">
                <a16:creationId xmlns:a16="http://schemas.microsoft.com/office/drawing/2014/main" id="{514C800D-FE67-4594-82D5-AD9779ED7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038600"/>
          <a:ext cx="5029200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400" imgH="927100" progId="Equation.3">
                  <p:embed/>
                </p:oleObj>
              </mc:Choice>
              <mc:Fallback>
                <p:oleObj name="Equation" r:id="rId3" imgW="1930400" imgH="927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38600"/>
                        <a:ext cx="5029200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AutoShape 4">
            <a:extLst>
              <a:ext uri="{FF2B5EF4-FFF2-40B4-BE49-F238E27FC236}">
                <a16:creationId xmlns:a16="http://schemas.microsoft.com/office/drawing/2014/main" id="{E6964944-F78B-4436-A381-7F69F081D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/>
              <a:t>Relative Entropy</a:t>
            </a:r>
          </a:p>
        </p:txBody>
      </p:sp>
      <p:graphicFrame>
        <p:nvGraphicFramePr>
          <p:cNvPr id="35846" name="Object 6">
            <a:extLst>
              <a:ext uri="{FF2B5EF4-FFF2-40B4-BE49-F238E27FC236}">
                <a16:creationId xmlns:a16="http://schemas.microsoft.com/office/drawing/2014/main" id="{F32D46BB-C021-457D-8EB4-17C2762F46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0925" y="2362200"/>
          <a:ext cx="4459288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6200" imgH="457200" progId="Equation.3">
                  <p:embed/>
                </p:oleObj>
              </mc:Choice>
              <mc:Fallback>
                <p:oleObj name="Equation" r:id="rId5" imgW="13462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2362200"/>
                        <a:ext cx="4459288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8" name="Picture 10">
            <a:extLst>
              <a:ext uri="{FF2B5EF4-FFF2-40B4-BE49-F238E27FC236}">
                <a16:creationId xmlns:a16="http://schemas.microsoft.com/office/drawing/2014/main" id="{8D622CB5-8E2C-4155-98E3-920253572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0" y="5367337"/>
            <a:ext cx="19812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ED05221-C3C2-4BC3-9ED6-2E7CFF9A0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60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BB034C17-9BE3-4C15-B8EC-0F17AA3A80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76600"/>
          <a:ext cx="36576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8975" imgH="203112" progId="Equation.3">
                  <p:embed/>
                </p:oleObj>
              </mc:Choice>
              <mc:Fallback>
                <p:oleObj name="Equation" r:id="rId2" imgW="748975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36576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AutoShape 4">
            <a:extLst>
              <a:ext uri="{FF2B5EF4-FFF2-40B4-BE49-F238E27FC236}">
                <a16:creationId xmlns:a16="http://schemas.microsoft.com/office/drawing/2014/main" id="{7785D3A0-AA34-473A-A6C7-2A71416CF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/>
              <a:t>Relative Entropy Property</a:t>
            </a: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6E4E9EA5-EC4E-406B-B19D-7AF6E405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362200"/>
            <a:ext cx="33337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Text Box 7">
            <a:extLst>
              <a:ext uri="{FF2B5EF4-FFF2-40B4-BE49-F238E27FC236}">
                <a16:creationId xmlns:a16="http://schemas.microsoft.com/office/drawing/2014/main" id="{4CFC2432-AB1C-46EF-8C14-920DF5C8A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530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/>
              <a:t>Equality iff </a:t>
            </a:r>
            <a:r>
              <a:rPr lang="en-US" altLang="en-US" sz="4000" i="1">
                <a:latin typeface="Times New Roman" panose="02020603050405020304" pitchFamily="18" charset="0"/>
              </a:rPr>
              <a:t>p=q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EFCE4CE-F484-4526-A6C2-AADDC5666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60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28B735FA-3DD1-4239-AE67-0F50405E4A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4675" y="3171825"/>
          <a:ext cx="31988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058" imgH="177723" progId="Equation.3">
                  <p:embed/>
                </p:oleObj>
              </mc:Choice>
              <mc:Fallback>
                <p:oleObj name="Equation" r:id="rId2" imgW="787058" imgH="17772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3171825"/>
                        <a:ext cx="319881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AutoShape 4">
            <a:extLst>
              <a:ext uri="{FF2B5EF4-FFF2-40B4-BE49-F238E27FC236}">
                <a16:creationId xmlns:a16="http://schemas.microsoft.com/office/drawing/2014/main" id="{C04BEB25-DE94-436E-8ABE-D889474C6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/>
              <a:t>Relative Entropy Property Proof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49B16915-47C7-4801-A020-6385E82CD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1981200"/>
            <a:ext cx="29860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Text Box 7">
            <a:extLst>
              <a:ext uri="{FF2B5EF4-FFF2-40B4-BE49-F238E27FC236}">
                <a16:creationId xmlns:a16="http://schemas.microsoft.com/office/drawing/2014/main" id="{6A4AD4A8-BCB0-4C59-B37C-7D5E8863C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3400" y="23622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/>
              <a:t>Since</a:t>
            </a:r>
            <a:endParaRPr lang="en-US" altLang="en-US" sz="4000" i="1">
              <a:latin typeface="Times New Roman" panose="02020603050405020304" pitchFamily="18" charset="0"/>
            </a:endParaRPr>
          </a:p>
        </p:txBody>
      </p:sp>
      <p:graphicFrame>
        <p:nvGraphicFramePr>
          <p:cNvPr id="37896" name="Object 8">
            <a:extLst>
              <a:ext uri="{FF2B5EF4-FFF2-40B4-BE49-F238E27FC236}">
                <a16:creationId xmlns:a16="http://schemas.microsoft.com/office/drawing/2014/main" id="{35D5EC6A-5F3B-49E9-911C-9E15CD9252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886200"/>
          <a:ext cx="7620000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95600" imgH="965200" progId="Equation.3">
                  <p:embed/>
                </p:oleObj>
              </mc:Choice>
              <mc:Fallback>
                <p:oleObj name="Equation" r:id="rId5" imgW="2895600" imgH="965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86200"/>
                        <a:ext cx="7620000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>
            <a:extLst>
              <a:ext uri="{FF2B5EF4-FFF2-40B4-BE49-F238E27FC236}">
                <a16:creationId xmlns:a16="http://schemas.microsoft.com/office/drawing/2014/main" id="{22A33154-777D-4D58-B75D-3CE879EC1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61" y="1363179"/>
            <a:ext cx="1437878" cy="151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1015CE7C-EDF4-4596-8B78-259539E2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60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15A4C357-287E-480E-B82C-FCC31422C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6172200" cy="1143000"/>
          </a:xfrm>
        </p:spPr>
        <p:txBody>
          <a:bodyPr/>
          <a:lstStyle/>
          <a:p>
            <a:pPr eaLnBrk="1" hangingPunct="1"/>
            <a:r>
              <a:rPr lang="en-US" altLang="en-US"/>
              <a:t>Uniform Probability is Maximum Entropy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F9DB8617-CAF0-4FE8-9CAF-2309F46A2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2362200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/>
              <a:t>Relative to uniform:</a:t>
            </a:r>
            <a:endParaRPr lang="en-US" altLang="en-US" sz="4000" i="1">
              <a:latin typeface="Times New Roman" panose="02020603050405020304" pitchFamily="18" charset="0"/>
            </a:endParaRPr>
          </a:p>
        </p:txBody>
      </p:sp>
      <p:graphicFrame>
        <p:nvGraphicFramePr>
          <p:cNvPr id="39943" name="Object 7">
            <a:extLst>
              <a:ext uri="{FF2B5EF4-FFF2-40B4-BE49-F238E27FC236}">
                <a16:creationId xmlns:a16="http://schemas.microsoft.com/office/drawing/2014/main" id="{126BF13F-1232-4174-A378-D7ECAFE764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048000"/>
          <a:ext cx="4492625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500" imgH="584200" progId="Equation.3">
                  <p:embed/>
                </p:oleObj>
              </mc:Choice>
              <mc:Fallback>
                <p:oleObj name="Equation" r:id="rId3" imgW="1841500" imgH="584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48000"/>
                        <a:ext cx="4492625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Text Box 10">
            <a:extLst>
              <a:ext uri="{FF2B5EF4-FFF2-40B4-BE49-F238E27FC236}">
                <a16:creationId xmlns:a16="http://schemas.microsoft.com/office/drawing/2014/main" id="{EA910783-0B2A-4F7B-972D-528CDB620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1" y="4754908"/>
            <a:ext cx="571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/>
              <a:t>Thus, for </a:t>
            </a:r>
            <a:r>
              <a:rPr lang="en-US" altLang="en-US" sz="4000" i="1">
                <a:latin typeface="Times New Roman" panose="02020603050405020304" pitchFamily="18" charset="0"/>
              </a:rPr>
              <a:t>K</a:t>
            </a:r>
            <a:r>
              <a:rPr lang="en-US" altLang="en-US" sz="4000"/>
              <a:t> fixed, </a:t>
            </a:r>
            <a:endParaRPr lang="en-US" altLang="en-US" sz="4000" i="1">
              <a:latin typeface="Times New Roman" panose="02020603050405020304" pitchFamily="18" charset="0"/>
            </a:endParaRPr>
          </a:p>
        </p:txBody>
      </p:sp>
      <p:graphicFrame>
        <p:nvGraphicFramePr>
          <p:cNvPr id="39950" name="Object 14">
            <a:extLst>
              <a:ext uri="{FF2B5EF4-FFF2-40B4-BE49-F238E27FC236}">
                <a16:creationId xmlns:a16="http://schemas.microsoft.com/office/drawing/2014/main" id="{66FEC079-B3EB-4287-A0A4-39B9B7A1A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5486400"/>
          <a:ext cx="75406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93035" imgH="215806" progId="Equation.3">
                  <p:embed/>
                </p:oleObj>
              </mc:Choice>
              <mc:Fallback>
                <p:oleObj name="Equation" r:id="rId5" imgW="1993035" imgH="21580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86400"/>
                        <a:ext cx="7540625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FE73D6C-E2D2-4348-BF6F-B4B0E9102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60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AutoShape 3">
            <a:extLst>
              <a:ext uri="{FF2B5EF4-FFF2-40B4-BE49-F238E27FC236}">
                <a16:creationId xmlns:a16="http://schemas.microsoft.com/office/drawing/2014/main" id="{132EE4D7-6BC2-451A-85E7-E118EC79C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/>
              <a:t>Entropy as an Information Measure: Like 20 Questions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D453A4EE-7217-4727-BCB2-9629AFD64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14600"/>
            <a:ext cx="5715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/>
              <a:t>16 Balls</a:t>
            </a:r>
          </a:p>
          <a:p>
            <a:pPr algn="l">
              <a:spcBef>
                <a:spcPct val="50000"/>
              </a:spcBef>
            </a:pPr>
            <a:r>
              <a:rPr lang="en-US" altLang="en-US" sz="3600"/>
              <a:t>Bill Chooses One</a:t>
            </a:r>
            <a:r>
              <a:rPr lang="en-US" altLang="en-US" sz="4000"/>
              <a:t> </a:t>
            </a:r>
            <a:endParaRPr lang="en-US" altLang="en-US" sz="4000" i="1">
              <a:latin typeface="Times New Roman" panose="02020603050405020304" pitchFamily="18" charset="0"/>
            </a:endParaRPr>
          </a:p>
        </p:txBody>
      </p:sp>
      <p:pic>
        <p:nvPicPr>
          <p:cNvPr id="19461" name="Picture 9">
            <a:extLst>
              <a:ext uri="{FF2B5EF4-FFF2-40B4-BE49-F238E27FC236}">
                <a16:creationId xmlns:a16="http://schemas.microsoft.com/office/drawing/2014/main" id="{F5043797-4E42-4F45-A28C-EFA3D2495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27488"/>
            <a:ext cx="3352800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62" name="Group 66">
            <a:extLst>
              <a:ext uri="{FF2B5EF4-FFF2-40B4-BE49-F238E27FC236}">
                <a16:creationId xmlns:a16="http://schemas.microsoft.com/office/drawing/2014/main" id="{3E867C91-6924-42F7-BE13-DC361300CE1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667000"/>
            <a:ext cx="2667000" cy="2286000"/>
            <a:chOff x="480" y="1680"/>
            <a:chExt cx="1680" cy="1440"/>
          </a:xfrm>
        </p:grpSpPr>
        <p:sp>
          <p:nvSpPr>
            <p:cNvPr id="19466" name="Oval 15">
              <a:extLst>
                <a:ext uri="{FF2B5EF4-FFF2-40B4-BE49-F238E27FC236}">
                  <a16:creationId xmlns:a16="http://schemas.microsoft.com/office/drawing/2014/main" id="{A8EC3E38-A4E0-4660-ACC1-6F3E01E63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467" name="Group 17">
              <a:extLst>
                <a:ext uri="{FF2B5EF4-FFF2-40B4-BE49-F238E27FC236}">
                  <a16:creationId xmlns:a16="http://schemas.microsoft.com/office/drawing/2014/main" id="{3CBD73CC-7698-4497-94FB-D5DE3C1B4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680"/>
              <a:ext cx="480" cy="288"/>
              <a:chOff x="480" y="1680"/>
              <a:chExt cx="480" cy="288"/>
            </a:xfrm>
          </p:grpSpPr>
          <p:sp>
            <p:nvSpPr>
              <p:cNvPr id="19510" name="Oval 10">
                <a:extLst>
                  <a:ext uri="{FF2B5EF4-FFF2-40B4-BE49-F238E27FC236}">
                    <a16:creationId xmlns:a16="http://schemas.microsoft.com/office/drawing/2014/main" id="{62D16FCB-A4BC-4D61-86B5-672B1D65E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11" name="Text Box 16">
                <a:extLst>
                  <a:ext uri="{FF2B5EF4-FFF2-40B4-BE49-F238E27FC236}">
                    <a16:creationId xmlns:a16="http://schemas.microsoft.com/office/drawing/2014/main" id="{96273C8E-2160-4222-9A11-E55C0FD6ED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1</a:t>
                </a:r>
              </a:p>
            </p:txBody>
          </p:sp>
        </p:grpSp>
        <p:grpSp>
          <p:nvGrpSpPr>
            <p:cNvPr id="19468" name="Group 18">
              <a:extLst>
                <a:ext uri="{FF2B5EF4-FFF2-40B4-BE49-F238E27FC236}">
                  <a16:creationId xmlns:a16="http://schemas.microsoft.com/office/drawing/2014/main" id="{732EAF9A-56EE-4E82-B150-D710F3BA7E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680"/>
              <a:ext cx="480" cy="288"/>
              <a:chOff x="480" y="1680"/>
              <a:chExt cx="480" cy="288"/>
            </a:xfrm>
          </p:grpSpPr>
          <p:sp>
            <p:nvSpPr>
              <p:cNvPr id="19508" name="Oval 19">
                <a:extLst>
                  <a:ext uri="{FF2B5EF4-FFF2-40B4-BE49-F238E27FC236}">
                    <a16:creationId xmlns:a16="http://schemas.microsoft.com/office/drawing/2014/main" id="{C86B60A5-F18A-4BEC-8297-F9EB0F176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09" name="Text Box 20">
                <a:extLst>
                  <a:ext uri="{FF2B5EF4-FFF2-40B4-BE49-F238E27FC236}">
                    <a16:creationId xmlns:a16="http://schemas.microsoft.com/office/drawing/2014/main" id="{ED57D989-56D5-4208-9F8B-7E060069B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1</a:t>
                </a:r>
              </a:p>
            </p:txBody>
          </p:sp>
        </p:grpSp>
        <p:grpSp>
          <p:nvGrpSpPr>
            <p:cNvPr id="19469" name="Group 21">
              <a:extLst>
                <a:ext uri="{FF2B5EF4-FFF2-40B4-BE49-F238E27FC236}">
                  <a16:creationId xmlns:a16="http://schemas.microsoft.com/office/drawing/2014/main" id="{8F82CD0C-9B22-47B9-B44E-371C78B3E1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680"/>
              <a:ext cx="480" cy="288"/>
              <a:chOff x="480" y="1680"/>
              <a:chExt cx="480" cy="288"/>
            </a:xfrm>
          </p:grpSpPr>
          <p:sp>
            <p:nvSpPr>
              <p:cNvPr id="19506" name="Oval 22">
                <a:extLst>
                  <a:ext uri="{FF2B5EF4-FFF2-40B4-BE49-F238E27FC236}">
                    <a16:creationId xmlns:a16="http://schemas.microsoft.com/office/drawing/2014/main" id="{84CC5ABB-2182-4FC5-8392-3BC72A0B4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07" name="Text Box 23">
                <a:extLst>
                  <a:ext uri="{FF2B5EF4-FFF2-40B4-BE49-F238E27FC236}">
                    <a16:creationId xmlns:a16="http://schemas.microsoft.com/office/drawing/2014/main" id="{2677BF52-8548-459F-A7F2-07EAFCF9B2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1</a:t>
                </a:r>
              </a:p>
            </p:txBody>
          </p:sp>
        </p:grpSp>
        <p:grpSp>
          <p:nvGrpSpPr>
            <p:cNvPr id="19470" name="Group 24">
              <a:extLst>
                <a:ext uri="{FF2B5EF4-FFF2-40B4-BE49-F238E27FC236}">
                  <a16:creationId xmlns:a16="http://schemas.microsoft.com/office/drawing/2014/main" id="{F7431F70-6C13-4D0F-93A4-C3177D9E0A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80"/>
              <a:ext cx="480" cy="288"/>
              <a:chOff x="480" y="1680"/>
              <a:chExt cx="480" cy="288"/>
            </a:xfrm>
          </p:grpSpPr>
          <p:sp>
            <p:nvSpPr>
              <p:cNvPr id="19504" name="Oval 25">
                <a:extLst>
                  <a:ext uri="{FF2B5EF4-FFF2-40B4-BE49-F238E27FC236}">
                    <a16:creationId xmlns:a16="http://schemas.microsoft.com/office/drawing/2014/main" id="{CA6CEB30-BBDF-43AE-A533-4463AA601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05" name="Text Box 26">
                <a:extLst>
                  <a:ext uri="{FF2B5EF4-FFF2-40B4-BE49-F238E27FC236}">
                    <a16:creationId xmlns:a16="http://schemas.microsoft.com/office/drawing/2014/main" id="{644A1CDD-87B4-4CA5-A6F9-91AEE0B24F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1</a:t>
                </a:r>
              </a:p>
            </p:txBody>
          </p:sp>
        </p:grpSp>
        <p:grpSp>
          <p:nvGrpSpPr>
            <p:cNvPr id="19471" name="Group 42">
              <a:extLst>
                <a:ext uri="{FF2B5EF4-FFF2-40B4-BE49-F238E27FC236}">
                  <a16:creationId xmlns:a16="http://schemas.microsoft.com/office/drawing/2014/main" id="{92B43064-587A-43E7-B615-DE79B8FF7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64"/>
              <a:ext cx="816" cy="288"/>
              <a:chOff x="528" y="2160"/>
              <a:chExt cx="816" cy="288"/>
            </a:xfrm>
          </p:grpSpPr>
          <p:grpSp>
            <p:nvGrpSpPr>
              <p:cNvPr id="19498" name="Group 28">
                <a:extLst>
                  <a:ext uri="{FF2B5EF4-FFF2-40B4-BE49-F238E27FC236}">
                    <a16:creationId xmlns:a16="http://schemas.microsoft.com/office/drawing/2014/main" id="{8C2441AD-472C-4BB0-B95F-2655F8E5A6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19502" name="Oval 14">
                  <a:extLst>
                    <a:ext uri="{FF2B5EF4-FFF2-40B4-BE49-F238E27FC236}">
                      <a16:creationId xmlns:a16="http://schemas.microsoft.com/office/drawing/2014/main" id="{F7ACB481-46B9-41DC-B2D6-A3F37323BE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03" name="Text Box 27">
                  <a:extLst>
                    <a:ext uri="{FF2B5EF4-FFF2-40B4-BE49-F238E27FC236}">
                      <a16:creationId xmlns:a16="http://schemas.microsoft.com/office/drawing/2014/main" id="{5EE33350-482E-4CCA-9496-6D84608ECF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/>
                    <a:t>2</a:t>
                  </a:r>
                </a:p>
              </p:txBody>
            </p:sp>
          </p:grpSp>
          <p:grpSp>
            <p:nvGrpSpPr>
              <p:cNvPr id="19499" name="Group 29">
                <a:extLst>
                  <a:ext uri="{FF2B5EF4-FFF2-40B4-BE49-F238E27FC236}">
                    <a16:creationId xmlns:a16="http://schemas.microsoft.com/office/drawing/2014/main" id="{8BDCA38E-6289-4ADC-AC5A-E54E5FD449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19500" name="Oval 30">
                  <a:extLst>
                    <a:ext uri="{FF2B5EF4-FFF2-40B4-BE49-F238E27FC236}">
                      <a16:creationId xmlns:a16="http://schemas.microsoft.com/office/drawing/2014/main" id="{99C3A327-4323-4A1D-947B-DA3AC46F75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01" name="Text Box 31">
                  <a:extLst>
                    <a:ext uri="{FF2B5EF4-FFF2-40B4-BE49-F238E27FC236}">
                      <a16:creationId xmlns:a16="http://schemas.microsoft.com/office/drawing/2014/main" id="{256F0E0F-C325-4EB4-8692-D85A56676A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/>
                    <a:t>2</a:t>
                  </a:r>
                </a:p>
              </p:txBody>
            </p:sp>
          </p:grpSp>
        </p:grpSp>
        <p:grpSp>
          <p:nvGrpSpPr>
            <p:cNvPr id="19472" name="Group 37">
              <a:extLst>
                <a:ext uri="{FF2B5EF4-FFF2-40B4-BE49-F238E27FC236}">
                  <a16:creationId xmlns:a16="http://schemas.microsoft.com/office/drawing/2014/main" id="{9BB93074-50EC-443B-AC79-1BE187101D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448"/>
              <a:ext cx="432" cy="288"/>
              <a:chOff x="1296" y="2160"/>
              <a:chExt cx="432" cy="288"/>
            </a:xfrm>
          </p:grpSpPr>
          <p:sp>
            <p:nvSpPr>
              <p:cNvPr id="19496" name="Oval 33">
                <a:extLst>
                  <a:ext uri="{FF2B5EF4-FFF2-40B4-BE49-F238E27FC236}">
                    <a16:creationId xmlns:a16="http://schemas.microsoft.com/office/drawing/2014/main" id="{05075E16-7797-405B-BE33-A03565132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97" name="Text Box 34">
                <a:extLst>
                  <a:ext uri="{FF2B5EF4-FFF2-40B4-BE49-F238E27FC236}">
                    <a16:creationId xmlns:a16="http://schemas.microsoft.com/office/drawing/2014/main" id="{A0149277-A3C8-419E-8513-7F6DAE6007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3</a:t>
                </a:r>
              </a:p>
            </p:txBody>
          </p:sp>
        </p:grpSp>
        <p:grpSp>
          <p:nvGrpSpPr>
            <p:cNvPr id="19473" name="Group 38">
              <a:extLst>
                <a:ext uri="{FF2B5EF4-FFF2-40B4-BE49-F238E27FC236}">
                  <a16:creationId xmlns:a16="http://schemas.microsoft.com/office/drawing/2014/main" id="{F0861D1C-4582-4FE6-823E-9D87A884B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448"/>
              <a:ext cx="432" cy="288"/>
              <a:chOff x="1296" y="2160"/>
              <a:chExt cx="432" cy="288"/>
            </a:xfrm>
          </p:grpSpPr>
          <p:sp>
            <p:nvSpPr>
              <p:cNvPr id="19494" name="Oval 39">
                <a:extLst>
                  <a:ext uri="{FF2B5EF4-FFF2-40B4-BE49-F238E27FC236}">
                    <a16:creationId xmlns:a16="http://schemas.microsoft.com/office/drawing/2014/main" id="{F8DF6E85-7ECF-4E8A-A65C-CCC49FA43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95" name="Text Box 40">
                <a:extLst>
                  <a:ext uri="{FF2B5EF4-FFF2-40B4-BE49-F238E27FC236}">
                    <a16:creationId xmlns:a16="http://schemas.microsoft.com/office/drawing/2014/main" id="{0A4016E8-1208-4645-B7F5-EF86D72481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3</a:t>
                </a:r>
              </a:p>
            </p:txBody>
          </p:sp>
        </p:grpSp>
        <p:grpSp>
          <p:nvGrpSpPr>
            <p:cNvPr id="19474" name="Group 43">
              <a:extLst>
                <a:ext uri="{FF2B5EF4-FFF2-40B4-BE49-F238E27FC236}">
                  <a16:creationId xmlns:a16="http://schemas.microsoft.com/office/drawing/2014/main" id="{1EC809CC-8512-4FDC-B702-877A31715E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64"/>
              <a:ext cx="816" cy="288"/>
              <a:chOff x="528" y="2160"/>
              <a:chExt cx="816" cy="288"/>
            </a:xfrm>
          </p:grpSpPr>
          <p:grpSp>
            <p:nvGrpSpPr>
              <p:cNvPr id="19488" name="Group 44">
                <a:extLst>
                  <a:ext uri="{FF2B5EF4-FFF2-40B4-BE49-F238E27FC236}">
                    <a16:creationId xmlns:a16="http://schemas.microsoft.com/office/drawing/2014/main" id="{230623AF-C895-4A5E-A158-A24231CE63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19492" name="Oval 45">
                  <a:extLst>
                    <a:ext uri="{FF2B5EF4-FFF2-40B4-BE49-F238E27FC236}">
                      <a16:creationId xmlns:a16="http://schemas.microsoft.com/office/drawing/2014/main" id="{CD7435C6-ADE5-43F1-A7CF-9C8FB8F45F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93" name="Text Box 46">
                  <a:extLst>
                    <a:ext uri="{FF2B5EF4-FFF2-40B4-BE49-F238E27FC236}">
                      <a16:creationId xmlns:a16="http://schemas.microsoft.com/office/drawing/2014/main" id="{F9650095-2B58-4FF7-BD48-16AA939004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/>
                    <a:t>2</a:t>
                  </a:r>
                </a:p>
              </p:txBody>
            </p:sp>
          </p:grpSp>
          <p:grpSp>
            <p:nvGrpSpPr>
              <p:cNvPr id="19489" name="Group 47">
                <a:extLst>
                  <a:ext uri="{FF2B5EF4-FFF2-40B4-BE49-F238E27FC236}">
                    <a16:creationId xmlns:a16="http://schemas.microsoft.com/office/drawing/2014/main" id="{4E3733DB-D52B-4C49-BA35-EC003E7007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19490" name="Oval 48">
                  <a:extLst>
                    <a:ext uri="{FF2B5EF4-FFF2-40B4-BE49-F238E27FC236}">
                      <a16:creationId xmlns:a16="http://schemas.microsoft.com/office/drawing/2014/main" id="{92C9F27B-D3F8-4B34-84CA-BAF3C3B7C4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91" name="Text Box 49">
                  <a:extLst>
                    <a:ext uri="{FF2B5EF4-FFF2-40B4-BE49-F238E27FC236}">
                      <a16:creationId xmlns:a16="http://schemas.microsoft.com/office/drawing/2014/main" id="{C38A3958-8329-4A92-9756-5AD4664DBC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/>
                    <a:t>2</a:t>
                  </a:r>
                </a:p>
              </p:txBody>
            </p:sp>
          </p:grpSp>
        </p:grpSp>
        <p:grpSp>
          <p:nvGrpSpPr>
            <p:cNvPr id="19475" name="Group 53">
              <a:extLst>
                <a:ext uri="{FF2B5EF4-FFF2-40B4-BE49-F238E27FC236}">
                  <a16:creationId xmlns:a16="http://schemas.microsoft.com/office/drawing/2014/main" id="{F4AA6FE1-293F-472E-842E-1F43571AF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448"/>
              <a:ext cx="432" cy="288"/>
              <a:chOff x="1344" y="2448"/>
              <a:chExt cx="432" cy="288"/>
            </a:xfrm>
          </p:grpSpPr>
          <p:sp>
            <p:nvSpPr>
              <p:cNvPr id="19486" name="Oval 51">
                <a:extLst>
                  <a:ext uri="{FF2B5EF4-FFF2-40B4-BE49-F238E27FC236}">
                    <a16:creationId xmlns:a16="http://schemas.microsoft.com/office/drawing/2014/main" id="{4F5226FC-8C06-4E60-9E77-673AE0692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87" name="Text Box 35">
                <a:extLst>
                  <a:ext uri="{FF2B5EF4-FFF2-40B4-BE49-F238E27FC236}">
                    <a16:creationId xmlns:a16="http://schemas.microsoft.com/office/drawing/2014/main" id="{63C5BF46-07A8-43F4-A355-68D576F9E4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4</a:t>
                </a:r>
              </a:p>
            </p:txBody>
          </p:sp>
        </p:grpSp>
        <p:grpSp>
          <p:nvGrpSpPr>
            <p:cNvPr id="19476" name="Group 54">
              <a:extLst>
                <a:ext uri="{FF2B5EF4-FFF2-40B4-BE49-F238E27FC236}">
                  <a16:creationId xmlns:a16="http://schemas.microsoft.com/office/drawing/2014/main" id="{4E85B638-99B9-433E-B48F-26F77568F0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448"/>
              <a:ext cx="432" cy="288"/>
              <a:chOff x="1344" y="2448"/>
              <a:chExt cx="432" cy="288"/>
            </a:xfrm>
          </p:grpSpPr>
          <p:sp>
            <p:nvSpPr>
              <p:cNvPr id="19484" name="Oval 55">
                <a:extLst>
                  <a:ext uri="{FF2B5EF4-FFF2-40B4-BE49-F238E27FC236}">
                    <a16:creationId xmlns:a16="http://schemas.microsoft.com/office/drawing/2014/main" id="{D66B3968-FB95-4DDA-A235-725A8FF8D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85" name="Text Box 56">
                <a:extLst>
                  <a:ext uri="{FF2B5EF4-FFF2-40B4-BE49-F238E27FC236}">
                    <a16:creationId xmlns:a16="http://schemas.microsoft.com/office/drawing/2014/main" id="{32FCA0D7-55C2-42EC-9C74-84124AFDB2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4</a:t>
                </a:r>
              </a:p>
            </p:txBody>
          </p:sp>
        </p:grpSp>
        <p:sp>
          <p:nvSpPr>
            <p:cNvPr id="19477" name="Oval 57">
              <a:extLst>
                <a:ext uri="{FF2B5EF4-FFF2-40B4-BE49-F238E27FC236}">
                  <a16:creationId xmlns:a16="http://schemas.microsoft.com/office/drawing/2014/main" id="{042818AC-638C-447C-B260-71CD2B79F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8" name="Oval 58">
              <a:extLst>
                <a:ext uri="{FF2B5EF4-FFF2-40B4-BE49-F238E27FC236}">
                  <a16:creationId xmlns:a16="http://schemas.microsoft.com/office/drawing/2014/main" id="{4EAE5187-1524-40F2-98A0-00CB87F90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9" name="Oval 59">
              <a:extLst>
                <a:ext uri="{FF2B5EF4-FFF2-40B4-BE49-F238E27FC236}">
                  <a16:creationId xmlns:a16="http://schemas.microsoft.com/office/drawing/2014/main" id="{898B67A2-5222-45EA-B661-3C279B31E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0" name="Text Box 60">
              <a:extLst>
                <a:ext uri="{FF2B5EF4-FFF2-40B4-BE49-F238E27FC236}">
                  <a16:creationId xmlns:a16="http://schemas.microsoft.com/office/drawing/2014/main" id="{794EFABD-38DF-4E6A-AA7D-7E9F86087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83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7</a:t>
              </a:r>
            </a:p>
          </p:txBody>
        </p:sp>
        <p:sp>
          <p:nvSpPr>
            <p:cNvPr id="19481" name="Text Box 61">
              <a:extLst>
                <a:ext uri="{FF2B5EF4-FFF2-40B4-BE49-F238E27FC236}">
                  <a16:creationId xmlns:a16="http://schemas.microsoft.com/office/drawing/2014/main" id="{DE3A7686-0FAD-4611-AD78-178B6B67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83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6</a:t>
              </a:r>
            </a:p>
          </p:txBody>
        </p:sp>
        <p:sp>
          <p:nvSpPr>
            <p:cNvPr id="19482" name="Text Box 62">
              <a:extLst>
                <a:ext uri="{FF2B5EF4-FFF2-40B4-BE49-F238E27FC236}">
                  <a16:creationId xmlns:a16="http://schemas.microsoft.com/office/drawing/2014/main" id="{EB15B4CE-E949-41D3-A601-9BA9A7990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5</a:t>
              </a:r>
            </a:p>
          </p:txBody>
        </p:sp>
        <p:sp>
          <p:nvSpPr>
            <p:cNvPr id="19483" name="Text Box 52">
              <a:extLst>
                <a:ext uri="{FF2B5EF4-FFF2-40B4-BE49-F238E27FC236}">
                  <a16:creationId xmlns:a16="http://schemas.microsoft.com/office/drawing/2014/main" id="{41A6EB33-1FE5-4E70-A471-A9EC8F4B6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83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8</a:t>
              </a:r>
            </a:p>
          </p:txBody>
        </p:sp>
      </p:grpSp>
      <p:sp>
        <p:nvSpPr>
          <p:cNvPr id="19463" name="Text Box 63">
            <a:extLst>
              <a:ext uri="{FF2B5EF4-FFF2-40B4-BE49-F238E27FC236}">
                <a16:creationId xmlns:a16="http://schemas.microsoft.com/office/drawing/2014/main" id="{64630B81-BB56-4A14-8134-E3B12BE82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05400"/>
            <a:ext cx="4343400" cy="15811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You must find which ball with binary questions.  Minimize the expected number of questions.</a:t>
            </a:r>
          </a:p>
        </p:txBody>
      </p:sp>
      <p:pic>
        <p:nvPicPr>
          <p:cNvPr id="19464" name="Picture 64">
            <a:extLst>
              <a:ext uri="{FF2B5EF4-FFF2-40B4-BE49-F238E27FC236}">
                <a16:creationId xmlns:a16="http://schemas.microsoft.com/office/drawing/2014/main" id="{8A39005D-3460-4F77-9AC6-C7D347D4C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2057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65">
            <a:extLst>
              <a:ext uri="{FF2B5EF4-FFF2-40B4-BE49-F238E27FC236}">
                <a16:creationId xmlns:a16="http://schemas.microsoft.com/office/drawing/2014/main" id="{27929A01-F9A3-473F-837D-D88ECF31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52600"/>
            <a:ext cx="2057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extLst>
              <a:ext uri="{FF2B5EF4-FFF2-40B4-BE49-F238E27FC236}">
                <a16:creationId xmlns:a16="http://schemas.microsoft.com/office/drawing/2014/main" id="{ED085832-3C27-4EC4-8FB6-614DE9036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/>
              <a:t>One Method...</a:t>
            </a:r>
          </a:p>
        </p:txBody>
      </p:sp>
      <p:pic>
        <p:nvPicPr>
          <p:cNvPr id="20483" name="Picture 54">
            <a:extLst>
              <a:ext uri="{FF2B5EF4-FFF2-40B4-BE49-F238E27FC236}">
                <a16:creationId xmlns:a16="http://schemas.microsoft.com/office/drawing/2014/main" id="{C233E875-1B27-428C-8A3C-AB11D414D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2057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84" name="Group 104">
            <a:extLst>
              <a:ext uri="{FF2B5EF4-FFF2-40B4-BE49-F238E27FC236}">
                <a16:creationId xmlns:a16="http://schemas.microsoft.com/office/drawing/2014/main" id="{0C0C08BE-9D84-480E-9401-ED48F3CB0CC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09800"/>
            <a:ext cx="8382000" cy="1509713"/>
            <a:chOff x="480" y="1680"/>
            <a:chExt cx="4512" cy="761"/>
          </a:xfrm>
        </p:grpSpPr>
        <p:grpSp>
          <p:nvGrpSpPr>
            <p:cNvPr id="20486" name="Group 7">
              <a:extLst>
                <a:ext uri="{FF2B5EF4-FFF2-40B4-BE49-F238E27FC236}">
                  <a16:creationId xmlns:a16="http://schemas.microsoft.com/office/drawing/2014/main" id="{78CC9EE8-97B3-4CE6-8B29-A9FF4B5BBA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680"/>
              <a:ext cx="480" cy="288"/>
              <a:chOff x="480" y="1680"/>
              <a:chExt cx="480" cy="288"/>
            </a:xfrm>
          </p:grpSpPr>
          <p:sp>
            <p:nvSpPr>
              <p:cNvPr id="20550" name="Oval 8">
                <a:extLst>
                  <a:ext uri="{FF2B5EF4-FFF2-40B4-BE49-F238E27FC236}">
                    <a16:creationId xmlns:a16="http://schemas.microsoft.com/office/drawing/2014/main" id="{20CF1259-9565-48D7-8D0F-14E4BC9F5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1" name="Text Box 9">
                <a:extLst>
                  <a:ext uri="{FF2B5EF4-FFF2-40B4-BE49-F238E27FC236}">
                    <a16:creationId xmlns:a16="http://schemas.microsoft.com/office/drawing/2014/main" id="{16615308-5E93-4814-89F7-35CD444636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1</a:t>
                </a:r>
              </a:p>
            </p:txBody>
          </p:sp>
        </p:grpSp>
        <p:grpSp>
          <p:nvGrpSpPr>
            <p:cNvPr id="20487" name="Group 20">
              <a:extLst>
                <a:ext uri="{FF2B5EF4-FFF2-40B4-BE49-F238E27FC236}">
                  <a16:creationId xmlns:a16="http://schemas.microsoft.com/office/drawing/2014/main" id="{351551B0-7E1E-44DF-8990-44CD8D65E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680"/>
              <a:ext cx="432" cy="288"/>
              <a:chOff x="528" y="2160"/>
              <a:chExt cx="432" cy="288"/>
            </a:xfrm>
          </p:grpSpPr>
          <p:sp>
            <p:nvSpPr>
              <p:cNvPr id="20548" name="Oval 21">
                <a:extLst>
                  <a:ext uri="{FF2B5EF4-FFF2-40B4-BE49-F238E27FC236}">
                    <a16:creationId xmlns:a16="http://schemas.microsoft.com/office/drawing/2014/main" id="{3BE87EFA-3C56-4CD3-B15C-CCB4DDDA9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49" name="Text Box 22">
                <a:extLst>
                  <a:ext uri="{FF2B5EF4-FFF2-40B4-BE49-F238E27FC236}">
                    <a16:creationId xmlns:a16="http://schemas.microsoft.com/office/drawing/2014/main" id="{25EF3643-8652-4755-BD7C-2FA5BC2636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2</a:t>
                </a:r>
              </a:p>
            </p:txBody>
          </p:sp>
        </p:grpSp>
        <p:grpSp>
          <p:nvGrpSpPr>
            <p:cNvPr id="20488" name="Group 26">
              <a:extLst>
                <a:ext uri="{FF2B5EF4-FFF2-40B4-BE49-F238E27FC236}">
                  <a16:creationId xmlns:a16="http://schemas.microsoft.com/office/drawing/2014/main" id="{8813AECC-4147-427A-9E0D-C0896207EE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680"/>
              <a:ext cx="432" cy="288"/>
              <a:chOff x="1296" y="2160"/>
              <a:chExt cx="432" cy="288"/>
            </a:xfrm>
          </p:grpSpPr>
          <p:sp>
            <p:nvSpPr>
              <p:cNvPr id="20546" name="Oval 27">
                <a:extLst>
                  <a:ext uri="{FF2B5EF4-FFF2-40B4-BE49-F238E27FC236}">
                    <a16:creationId xmlns:a16="http://schemas.microsoft.com/office/drawing/2014/main" id="{038F67C2-9621-42A1-9602-359069859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47" name="Text Box 28">
                <a:extLst>
                  <a:ext uri="{FF2B5EF4-FFF2-40B4-BE49-F238E27FC236}">
                    <a16:creationId xmlns:a16="http://schemas.microsoft.com/office/drawing/2014/main" id="{BF111CB2-57A5-4952-940B-312AA7551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3</a:t>
                </a:r>
              </a:p>
            </p:txBody>
          </p:sp>
        </p:grpSp>
        <p:grpSp>
          <p:nvGrpSpPr>
            <p:cNvPr id="20489" name="Group 42">
              <a:extLst>
                <a:ext uri="{FF2B5EF4-FFF2-40B4-BE49-F238E27FC236}">
                  <a16:creationId xmlns:a16="http://schemas.microsoft.com/office/drawing/2014/main" id="{282F00E8-1475-4C1C-9CBC-D436F0629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680"/>
              <a:ext cx="432" cy="288"/>
              <a:chOff x="1344" y="2448"/>
              <a:chExt cx="432" cy="288"/>
            </a:xfrm>
          </p:grpSpPr>
          <p:sp>
            <p:nvSpPr>
              <p:cNvPr id="20544" name="Oval 43">
                <a:extLst>
                  <a:ext uri="{FF2B5EF4-FFF2-40B4-BE49-F238E27FC236}">
                    <a16:creationId xmlns:a16="http://schemas.microsoft.com/office/drawing/2014/main" id="{9D0D56D3-73A9-44C2-950B-D0BA8C7CC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45" name="Text Box 44">
                <a:extLst>
                  <a:ext uri="{FF2B5EF4-FFF2-40B4-BE49-F238E27FC236}">
                    <a16:creationId xmlns:a16="http://schemas.microsoft.com/office/drawing/2014/main" id="{62A2FBD9-4603-41CF-AF78-9271B996D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4</a:t>
                </a:r>
              </a:p>
            </p:txBody>
          </p:sp>
        </p:grpSp>
        <p:grpSp>
          <p:nvGrpSpPr>
            <p:cNvPr id="20490" name="Group 83">
              <a:extLst>
                <a:ext uri="{FF2B5EF4-FFF2-40B4-BE49-F238E27FC236}">
                  <a16:creationId xmlns:a16="http://schemas.microsoft.com/office/drawing/2014/main" id="{FA04DA9F-1095-4F00-9BE1-5BEEC77C0E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680"/>
              <a:ext cx="432" cy="288"/>
              <a:chOff x="4368" y="4032"/>
              <a:chExt cx="432" cy="288"/>
            </a:xfrm>
          </p:grpSpPr>
          <p:sp>
            <p:nvSpPr>
              <p:cNvPr id="20542" name="Oval 45">
                <a:extLst>
                  <a:ext uri="{FF2B5EF4-FFF2-40B4-BE49-F238E27FC236}">
                    <a16:creationId xmlns:a16="http://schemas.microsoft.com/office/drawing/2014/main" id="{76AF35B3-A9C3-499C-A7DE-AB12F53E2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40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43" name="Text Box 49">
                <a:extLst>
                  <a:ext uri="{FF2B5EF4-FFF2-40B4-BE49-F238E27FC236}">
                    <a16:creationId xmlns:a16="http://schemas.microsoft.com/office/drawing/2014/main" id="{67056758-9509-4BC4-957D-8A052A8E3F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4032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6</a:t>
                </a:r>
              </a:p>
            </p:txBody>
          </p:sp>
        </p:grpSp>
        <p:grpSp>
          <p:nvGrpSpPr>
            <p:cNvPr id="20491" name="Group 79">
              <a:extLst>
                <a:ext uri="{FF2B5EF4-FFF2-40B4-BE49-F238E27FC236}">
                  <a16:creationId xmlns:a16="http://schemas.microsoft.com/office/drawing/2014/main" id="{B9D580CA-1937-4F8D-80E5-75AAD31BBF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1680"/>
              <a:ext cx="432" cy="288"/>
              <a:chOff x="3984" y="4032"/>
              <a:chExt cx="432" cy="288"/>
            </a:xfrm>
          </p:grpSpPr>
          <p:sp>
            <p:nvSpPr>
              <p:cNvPr id="20540" name="Oval 6">
                <a:extLst>
                  <a:ext uri="{FF2B5EF4-FFF2-40B4-BE49-F238E27FC236}">
                    <a16:creationId xmlns:a16="http://schemas.microsoft.com/office/drawing/2014/main" id="{2B27190F-AC98-4A7C-8F6D-2DC9E002F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40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41" name="Text Box 50">
                <a:extLst>
                  <a:ext uri="{FF2B5EF4-FFF2-40B4-BE49-F238E27FC236}">
                    <a16:creationId xmlns:a16="http://schemas.microsoft.com/office/drawing/2014/main" id="{791A39D5-6D44-4E9A-A8A8-7D13103B39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4032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5</a:t>
                </a:r>
              </a:p>
            </p:txBody>
          </p:sp>
        </p:grpSp>
        <p:grpSp>
          <p:nvGrpSpPr>
            <p:cNvPr id="20492" name="Group 103">
              <a:extLst>
                <a:ext uri="{FF2B5EF4-FFF2-40B4-BE49-F238E27FC236}">
                  <a16:creationId xmlns:a16="http://schemas.microsoft.com/office/drawing/2014/main" id="{2F046E8C-58EF-4129-BF81-CD0D9BE46A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1680"/>
              <a:ext cx="432" cy="288"/>
              <a:chOff x="5184" y="4032"/>
              <a:chExt cx="432" cy="288"/>
            </a:xfrm>
          </p:grpSpPr>
          <p:sp>
            <p:nvSpPr>
              <p:cNvPr id="20538" name="Oval 47">
                <a:extLst>
                  <a:ext uri="{FF2B5EF4-FFF2-40B4-BE49-F238E27FC236}">
                    <a16:creationId xmlns:a16="http://schemas.microsoft.com/office/drawing/2014/main" id="{0686FF51-343A-4C3B-BCFB-CA9DEF4EF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" y="40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39" name="Text Box 51">
                <a:extLst>
                  <a:ext uri="{FF2B5EF4-FFF2-40B4-BE49-F238E27FC236}">
                    <a16:creationId xmlns:a16="http://schemas.microsoft.com/office/drawing/2014/main" id="{23B3AD51-DDDF-41A4-8E58-304500A991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4" y="4032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8</a:t>
                </a:r>
              </a:p>
            </p:txBody>
          </p:sp>
        </p:grpSp>
        <p:grpSp>
          <p:nvGrpSpPr>
            <p:cNvPr id="20493" name="Group 59">
              <a:extLst>
                <a:ext uri="{FF2B5EF4-FFF2-40B4-BE49-F238E27FC236}">
                  <a16:creationId xmlns:a16="http://schemas.microsoft.com/office/drawing/2014/main" id="{C0882C5F-1A16-4116-B2B7-8A81C722F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968"/>
              <a:ext cx="432" cy="473"/>
              <a:chOff x="528" y="1968"/>
              <a:chExt cx="432" cy="473"/>
            </a:xfrm>
          </p:grpSpPr>
          <p:sp>
            <p:nvSpPr>
              <p:cNvPr id="20536" name="Line 55">
                <a:extLst>
                  <a:ext uri="{FF2B5EF4-FFF2-40B4-BE49-F238E27FC236}">
                    <a16:creationId xmlns:a16="http://schemas.microsoft.com/office/drawing/2014/main" id="{6E4597AB-7575-45C8-89BD-11DE8E308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96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Text Box 56">
                <a:extLst>
                  <a:ext uri="{FF2B5EF4-FFF2-40B4-BE49-F238E27FC236}">
                    <a16:creationId xmlns:a16="http://schemas.microsoft.com/office/drawing/2014/main" id="{70DF2D32-A26F-44D7-84BA-B58DAF58AF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256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yes</a:t>
                </a:r>
              </a:p>
            </p:txBody>
          </p:sp>
        </p:grpSp>
        <p:grpSp>
          <p:nvGrpSpPr>
            <p:cNvPr id="20494" name="Group 63">
              <a:extLst>
                <a:ext uri="{FF2B5EF4-FFF2-40B4-BE49-F238E27FC236}">
                  <a16:creationId xmlns:a16="http://schemas.microsoft.com/office/drawing/2014/main" id="{5AE892B3-1E51-4F18-81CB-490612C9FE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824"/>
              <a:ext cx="288" cy="185"/>
              <a:chOff x="864" y="1824"/>
              <a:chExt cx="288" cy="185"/>
            </a:xfrm>
          </p:grpSpPr>
          <p:sp>
            <p:nvSpPr>
              <p:cNvPr id="20534" name="Text Box 57">
                <a:extLst>
                  <a:ext uri="{FF2B5EF4-FFF2-40B4-BE49-F238E27FC236}">
                    <a16:creationId xmlns:a16="http://schemas.microsoft.com/office/drawing/2014/main" id="{7ABF038E-2099-4A27-A7E6-1F5BDBD901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824"/>
                <a:ext cx="288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no</a:t>
                </a:r>
              </a:p>
            </p:txBody>
          </p:sp>
          <p:sp>
            <p:nvSpPr>
              <p:cNvPr id="20535" name="Line 58">
                <a:extLst>
                  <a:ext uri="{FF2B5EF4-FFF2-40B4-BE49-F238E27FC236}">
                    <a16:creationId xmlns:a16="http://schemas.microsoft.com/office/drawing/2014/main" id="{9E5B8DE6-AD09-40EE-8D78-85CC91389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82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5" name="Group 60">
              <a:extLst>
                <a:ext uri="{FF2B5EF4-FFF2-40B4-BE49-F238E27FC236}">
                  <a16:creationId xmlns:a16="http://schemas.microsoft.com/office/drawing/2014/main" id="{017B4559-639F-4A2E-8442-A24AE0644B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968"/>
              <a:ext cx="432" cy="473"/>
              <a:chOff x="528" y="1968"/>
              <a:chExt cx="432" cy="473"/>
            </a:xfrm>
          </p:grpSpPr>
          <p:sp>
            <p:nvSpPr>
              <p:cNvPr id="20532" name="Line 61">
                <a:extLst>
                  <a:ext uri="{FF2B5EF4-FFF2-40B4-BE49-F238E27FC236}">
                    <a16:creationId xmlns:a16="http://schemas.microsoft.com/office/drawing/2014/main" id="{8E146EDE-9F01-4233-A3E9-6383B7147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96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Text Box 62">
                <a:extLst>
                  <a:ext uri="{FF2B5EF4-FFF2-40B4-BE49-F238E27FC236}">
                    <a16:creationId xmlns:a16="http://schemas.microsoft.com/office/drawing/2014/main" id="{91D0A207-E072-460A-B9CB-4334B1571C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256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yes</a:t>
                </a:r>
              </a:p>
            </p:txBody>
          </p:sp>
        </p:grpSp>
        <p:grpSp>
          <p:nvGrpSpPr>
            <p:cNvPr id="20496" name="Group 64">
              <a:extLst>
                <a:ext uri="{FF2B5EF4-FFF2-40B4-BE49-F238E27FC236}">
                  <a16:creationId xmlns:a16="http://schemas.microsoft.com/office/drawing/2014/main" id="{1A59F8E3-5624-4410-8233-7035AF3F8D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1824"/>
              <a:ext cx="288" cy="185"/>
              <a:chOff x="864" y="1824"/>
              <a:chExt cx="288" cy="185"/>
            </a:xfrm>
          </p:grpSpPr>
          <p:sp>
            <p:nvSpPr>
              <p:cNvPr id="20530" name="Text Box 65">
                <a:extLst>
                  <a:ext uri="{FF2B5EF4-FFF2-40B4-BE49-F238E27FC236}">
                    <a16:creationId xmlns:a16="http://schemas.microsoft.com/office/drawing/2014/main" id="{9B228F72-763F-432B-912D-263B52406D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824"/>
                <a:ext cx="288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no</a:t>
                </a:r>
              </a:p>
            </p:txBody>
          </p:sp>
          <p:sp>
            <p:nvSpPr>
              <p:cNvPr id="20531" name="Line 66">
                <a:extLst>
                  <a:ext uri="{FF2B5EF4-FFF2-40B4-BE49-F238E27FC236}">
                    <a16:creationId xmlns:a16="http://schemas.microsoft.com/office/drawing/2014/main" id="{CD487D3D-1BFC-47B0-91E7-37F78F878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82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7" name="Group 67">
              <a:extLst>
                <a:ext uri="{FF2B5EF4-FFF2-40B4-BE49-F238E27FC236}">
                  <a16:creationId xmlns:a16="http://schemas.microsoft.com/office/drawing/2014/main" id="{B632ED63-7B5A-4BB9-858A-0B2B8190E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968"/>
              <a:ext cx="432" cy="473"/>
              <a:chOff x="528" y="1968"/>
              <a:chExt cx="432" cy="473"/>
            </a:xfrm>
          </p:grpSpPr>
          <p:sp>
            <p:nvSpPr>
              <p:cNvPr id="20528" name="Line 68">
                <a:extLst>
                  <a:ext uri="{FF2B5EF4-FFF2-40B4-BE49-F238E27FC236}">
                    <a16:creationId xmlns:a16="http://schemas.microsoft.com/office/drawing/2014/main" id="{3E8C23B4-B52D-479B-94DB-3AC6FA27C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96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Text Box 69">
                <a:extLst>
                  <a:ext uri="{FF2B5EF4-FFF2-40B4-BE49-F238E27FC236}">
                    <a16:creationId xmlns:a16="http://schemas.microsoft.com/office/drawing/2014/main" id="{DEC151F8-48AF-4478-87A0-859D94F354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256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yes</a:t>
                </a:r>
              </a:p>
            </p:txBody>
          </p:sp>
        </p:grpSp>
        <p:grpSp>
          <p:nvGrpSpPr>
            <p:cNvPr id="20498" name="Group 70">
              <a:extLst>
                <a:ext uri="{FF2B5EF4-FFF2-40B4-BE49-F238E27FC236}">
                  <a16:creationId xmlns:a16="http://schemas.microsoft.com/office/drawing/2014/main" id="{CFCF0744-03B7-456E-B379-4C8D3E2027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824"/>
              <a:ext cx="288" cy="185"/>
              <a:chOff x="864" y="1824"/>
              <a:chExt cx="288" cy="185"/>
            </a:xfrm>
          </p:grpSpPr>
          <p:sp>
            <p:nvSpPr>
              <p:cNvPr id="20526" name="Text Box 71">
                <a:extLst>
                  <a:ext uri="{FF2B5EF4-FFF2-40B4-BE49-F238E27FC236}">
                    <a16:creationId xmlns:a16="http://schemas.microsoft.com/office/drawing/2014/main" id="{FF494D67-1C96-4704-B19A-128E488B78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824"/>
                <a:ext cx="288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no</a:t>
                </a:r>
              </a:p>
            </p:txBody>
          </p:sp>
          <p:sp>
            <p:nvSpPr>
              <p:cNvPr id="20527" name="Line 72">
                <a:extLst>
                  <a:ext uri="{FF2B5EF4-FFF2-40B4-BE49-F238E27FC236}">
                    <a16:creationId xmlns:a16="http://schemas.microsoft.com/office/drawing/2014/main" id="{B88DCBC4-4D3C-47EB-876A-FC2AA3236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82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9" name="Group 73">
              <a:extLst>
                <a:ext uri="{FF2B5EF4-FFF2-40B4-BE49-F238E27FC236}">
                  <a16:creationId xmlns:a16="http://schemas.microsoft.com/office/drawing/2014/main" id="{84B89C0C-A2DF-405D-89CE-D6DD913BCE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968"/>
              <a:ext cx="432" cy="473"/>
              <a:chOff x="528" y="1968"/>
              <a:chExt cx="432" cy="473"/>
            </a:xfrm>
          </p:grpSpPr>
          <p:sp>
            <p:nvSpPr>
              <p:cNvPr id="20524" name="Line 74">
                <a:extLst>
                  <a:ext uri="{FF2B5EF4-FFF2-40B4-BE49-F238E27FC236}">
                    <a16:creationId xmlns:a16="http://schemas.microsoft.com/office/drawing/2014/main" id="{8B8359BF-C3DB-454B-A976-B747236FC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96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Text Box 75">
                <a:extLst>
                  <a:ext uri="{FF2B5EF4-FFF2-40B4-BE49-F238E27FC236}">
                    <a16:creationId xmlns:a16="http://schemas.microsoft.com/office/drawing/2014/main" id="{269CA057-DB99-47A8-A504-C9F4B1AA44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256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yes</a:t>
                </a:r>
              </a:p>
            </p:txBody>
          </p:sp>
        </p:grpSp>
        <p:grpSp>
          <p:nvGrpSpPr>
            <p:cNvPr id="20500" name="Group 76">
              <a:extLst>
                <a:ext uri="{FF2B5EF4-FFF2-40B4-BE49-F238E27FC236}">
                  <a16:creationId xmlns:a16="http://schemas.microsoft.com/office/drawing/2014/main" id="{E5C6E1E6-B298-4323-A2B6-E6EF745342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1824"/>
              <a:ext cx="288" cy="185"/>
              <a:chOff x="864" y="1824"/>
              <a:chExt cx="288" cy="185"/>
            </a:xfrm>
          </p:grpSpPr>
          <p:sp>
            <p:nvSpPr>
              <p:cNvPr id="20522" name="Text Box 77">
                <a:extLst>
                  <a:ext uri="{FF2B5EF4-FFF2-40B4-BE49-F238E27FC236}">
                    <a16:creationId xmlns:a16="http://schemas.microsoft.com/office/drawing/2014/main" id="{626AAA38-236E-4FC5-8965-095C9BEBCC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824"/>
                <a:ext cx="288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no</a:t>
                </a:r>
              </a:p>
            </p:txBody>
          </p:sp>
          <p:sp>
            <p:nvSpPr>
              <p:cNvPr id="20523" name="Line 78">
                <a:extLst>
                  <a:ext uri="{FF2B5EF4-FFF2-40B4-BE49-F238E27FC236}">
                    <a16:creationId xmlns:a16="http://schemas.microsoft.com/office/drawing/2014/main" id="{7D283851-AF84-4140-A384-0997CDA2F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82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01" name="Group 80">
              <a:extLst>
                <a:ext uri="{FF2B5EF4-FFF2-40B4-BE49-F238E27FC236}">
                  <a16:creationId xmlns:a16="http://schemas.microsoft.com/office/drawing/2014/main" id="{8204683D-AFF5-4A73-8C91-069E01224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1968"/>
              <a:ext cx="432" cy="473"/>
              <a:chOff x="528" y="1968"/>
              <a:chExt cx="432" cy="473"/>
            </a:xfrm>
          </p:grpSpPr>
          <p:sp>
            <p:nvSpPr>
              <p:cNvPr id="20520" name="Line 81">
                <a:extLst>
                  <a:ext uri="{FF2B5EF4-FFF2-40B4-BE49-F238E27FC236}">
                    <a16:creationId xmlns:a16="http://schemas.microsoft.com/office/drawing/2014/main" id="{DAEBF15F-0C0E-4DE6-AC1E-2A1A4394C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96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Text Box 82">
                <a:extLst>
                  <a:ext uri="{FF2B5EF4-FFF2-40B4-BE49-F238E27FC236}">
                    <a16:creationId xmlns:a16="http://schemas.microsoft.com/office/drawing/2014/main" id="{56BA79BD-D8DB-4DF5-A7CE-374777E145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256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yes</a:t>
                </a:r>
              </a:p>
            </p:txBody>
          </p:sp>
        </p:grpSp>
        <p:grpSp>
          <p:nvGrpSpPr>
            <p:cNvPr id="20502" name="Group 84">
              <a:extLst>
                <a:ext uri="{FF2B5EF4-FFF2-40B4-BE49-F238E27FC236}">
                  <a16:creationId xmlns:a16="http://schemas.microsoft.com/office/drawing/2014/main" id="{B988B81C-FA76-4ACD-A65B-7E3082A89C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824"/>
              <a:ext cx="288" cy="185"/>
              <a:chOff x="864" y="1824"/>
              <a:chExt cx="288" cy="185"/>
            </a:xfrm>
          </p:grpSpPr>
          <p:sp>
            <p:nvSpPr>
              <p:cNvPr id="20518" name="Text Box 85">
                <a:extLst>
                  <a:ext uri="{FF2B5EF4-FFF2-40B4-BE49-F238E27FC236}">
                    <a16:creationId xmlns:a16="http://schemas.microsoft.com/office/drawing/2014/main" id="{BFCC2E1C-E0EB-42CB-B55B-8C2C96EC40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824"/>
                <a:ext cx="288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no</a:t>
                </a:r>
              </a:p>
            </p:txBody>
          </p:sp>
          <p:sp>
            <p:nvSpPr>
              <p:cNvPr id="20519" name="Line 86">
                <a:extLst>
                  <a:ext uri="{FF2B5EF4-FFF2-40B4-BE49-F238E27FC236}">
                    <a16:creationId xmlns:a16="http://schemas.microsoft.com/office/drawing/2014/main" id="{B7242480-5AFC-4314-B3AE-7C01A919F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82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03" name="Group 87">
              <a:extLst>
                <a:ext uri="{FF2B5EF4-FFF2-40B4-BE49-F238E27FC236}">
                  <a16:creationId xmlns:a16="http://schemas.microsoft.com/office/drawing/2014/main" id="{7B05DD91-B2FA-4A6F-BDBD-4E7470C16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968"/>
              <a:ext cx="432" cy="473"/>
              <a:chOff x="528" y="1968"/>
              <a:chExt cx="432" cy="473"/>
            </a:xfrm>
          </p:grpSpPr>
          <p:sp>
            <p:nvSpPr>
              <p:cNvPr id="20516" name="Line 88">
                <a:extLst>
                  <a:ext uri="{FF2B5EF4-FFF2-40B4-BE49-F238E27FC236}">
                    <a16:creationId xmlns:a16="http://schemas.microsoft.com/office/drawing/2014/main" id="{C39455F8-88F5-4A96-98E5-7D2F5DF45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96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Text Box 89">
                <a:extLst>
                  <a:ext uri="{FF2B5EF4-FFF2-40B4-BE49-F238E27FC236}">
                    <a16:creationId xmlns:a16="http://schemas.microsoft.com/office/drawing/2014/main" id="{1BAB394D-54EF-478A-A175-34A2AA9BAB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256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yes</a:t>
                </a:r>
              </a:p>
            </p:txBody>
          </p:sp>
        </p:grpSp>
        <p:grpSp>
          <p:nvGrpSpPr>
            <p:cNvPr id="20504" name="Group 90">
              <a:extLst>
                <a:ext uri="{FF2B5EF4-FFF2-40B4-BE49-F238E27FC236}">
                  <a16:creationId xmlns:a16="http://schemas.microsoft.com/office/drawing/2014/main" id="{FD0C75E5-163D-4E71-9565-3A190C198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1968"/>
              <a:ext cx="432" cy="473"/>
              <a:chOff x="528" y="1968"/>
              <a:chExt cx="432" cy="473"/>
            </a:xfrm>
          </p:grpSpPr>
          <p:sp>
            <p:nvSpPr>
              <p:cNvPr id="20514" name="Line 91">
                <a:extLst>
                  <a:ext uri="{FF2B5EF4-FFF2-40B4-BE49-F238E27FC236}">
                    <a16:creationId xmlns:a16="http://schemas.microsoft.com/office/drawing/2014/main" id="{F1CCB13B-DFFD-4221-9AEE-1B089D0E6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96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Text Box 92">
                <a:extLst>
                  <a:ext uri="{FF2B5EF4-FFF2-40B4-BE49-F238E27FC236}">
                    <a16:creationId xmlns:a16="http://schemas.microsoft.com/office/drawing/2014/main" id="{85970502-7C83-44ED-BE67-78EEF414B0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256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yes</a:t>
                </a:r>
              </a:p>
            </p:txBody>
          </p:sp>
        </p:grpSp>
        <p:grpSp>
          <p:nvGrpSpPr>
            <p:cNvPr id="20505" name="Group 93">
              <a:extLst>
                <a:ext uri="{FF2B5EF4-FFF2-40B4-BE49-F238E27FC236}">
                  <a16:creationId xmlns:a16="http://schemas.microsoft.com/office/drawing/2014/main" id="{EA845BBB-5EE3-40AA-9875-F083C79D4C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824"/>
              <a:ext cx="288" cy="185"/>
              <a:chOff x="864" y="1824"/>
              <a:chExt cx="288" cy="185"/>
            </a:xfrm>
          </p:grpSpPr>
          <p:sp>
            <p:nvSpPr>
              <p:cNvPr id="20512" name="Text Box 94">
                <a:extLst>
                  <a:ext uri="{FF2B5EF4-FFF2-40B4-BE49-F238E27FC236}">
                    <a16:creationId xmlns:a16="http://schemas.microsoft.com/office/drawing/2014/main" id="{BE0535C2-0D11-4595-A7BA-5C677AF2FB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824"/>
                <a:ext cx="288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no</a:t>
                </a:r>
              </a:p>
            </p:txBody>
          </p:sp>
          <p:sp>
            <p:nvSpPr>
              <p:cNvPr id="20513" name="Line 95">
                <a:extLst>
                  <a:ext uri="{FF2B5EF4-FFF2-40B4-BE49-F238E27FC236}">
                    <a16:creationId xmlns:a16="http://schemas.microsoft.com/office/drawing/2014/main" id="{7ADD781C-5D57-45ED-B323-5E65F4A97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82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06" name="Group 97">
              <a:extLst>
                <a:ext uri="{FF2B5EF4-FFF2-40B4-BE49-F238E27FC236}">
                  <a16:creationId xmlns:a16="http://schemas.microsoft.com/office/drawing/2014/main" id="{3E0C89D2-4D9B-42F7-ADDB-E55B1A0C7C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1680"/>
              <a:ext cx="432" cy="288"/>
              <a:chOff x="4800" y="4032"/>
              <a:chExt cx="432" cy="288"/>
            </a:xfrm>
          </p:grpSpPr>
          <p:sp>
            <p:nvSpPr>
              <p:cNvPr id="20510" name="Oval 98">
                <a:extLst>
                  <a:ext uri="{FF2B5EF4-FFF2-40B4-BE49-F238E27FC236}">
                    <a16:creationId xmlns:a16="http://schemas.microsoft.com/office/drawing/2014/main" id="{14B83D61-6CDE-4102-8DF3-45749D241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40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11" name="Text Box 99">
                <a:extLst>
                  <a:ext uri="{FF2B5EF4-FFF2-40B4-BE49-F238E27FC236}">
                    <a16:creationId xmlns:a16="http://schemas.microsoft.com/office/drawing/2014/main" id="{CADB8575-DE24-412F-AB5F-6E7323D0B0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4032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7</a:t>
                </a:r>
              </a:p>
            </p:txBody>
          </p:sp>
        </p:grpSp>
        <p:grpSp>
          <p:nvGrpSpPr>
            <p:cNvPr id="20507" name="Group 100">
              <a:extLst>
                <a:ext uri="{FF2B5EF4-FFF2-40B4-BE49-F238E27FC236}">
                  <a16:creationId xmlns:a16="http://schemas.microsoft.com/office/drawing/2014/main" id="{45634EBB-917B-492E-9903-9FAC89D29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824"/>
              <a:ext cx="288" cy="185"/>
              <a:chOff x="864" y="1824"/>
              <a:chExt cx="288" cy="185"/>
            </a:xfrm>
          </p:grpSpPr>
          <p:sp>
            <p:nvSpPr>
              <p:cNvPr id="20508" name="Text Box 101">
                <a:extLst>
                  <a:ext uri="{FF2B5EF4-FFF2-40B4-BE49-F238E27FC236}">
                    <a16:creationId xmlns:a16="http://schemas.microsoft.com/office/drawing/2014/main" id="{C27AC16B-1DDD-4DA2-B77D-FB4120BF3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824"/>
                <a:ext cx="288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no</a:t>
                </a:r>
              </a:p>
            </p:txBody>
          </p:sp>
          <p:sp>
            <p:nvSpPr>
              <p:cNvPr id="20509" name="Line 102">
                <a:extLst>
                  <a:ext uri="{FF2B5EF4-FFF2-40B4-BE49-F238E27FC236}">
                    <a16:creationId xmlns:a16="http://schemas.microsoft.com/office/drawing/2014/main" id="{09A53AD1-5E1E-4D79-805F-AA550A36A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82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43113" name="Object 105">
            <a:extLst>
              <a:ext uri="{FF2B5EF4-FFF2-40B4-BE49-F238E27FC236}">
                <a16:creationId xmlns:a16="http://schemas.microsoft.com/office/drawing/2014/main" id="{F0B3A0EF-A726-44CD-B7DA-D886B8C6E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749675"/>
          <a:ext cx="8305800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62200" imgH="1130300" progId="Equation.3">
                  <p:embed/>
                </p:oleObj>
              </mc:Choice>
              <mc:Fallback>
                <p:oleObj name="Equation" r:id="rId3" imgW="2362200" imgH="1130300" progId="Equation.3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49675"/>
                        <a:ext cx="8305800" cy="310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66">
            <a:extLst>
              <a:ext uri="{FF2B5EF4-FFF2-40B4-BE49-F238E27FC236}">
                <a16:creationId xmlns:a16="http://schemas.microsoft.com/office/drawing/2014/main" id="{D1A93E93-C947-4C53-9072-406D58C36C9D}"/>
              </a:ext>
            </a:extLst>
          </p:cNvPr>
          <p:cNvGrpSpPr>
            <a:grpSpLocks/>
          </p:cNvGrpSpPr>
          <p:nvPr/>
        </p:nvGrpSpPr>
        <p:grpSpPr bwMode="auto">
          <a:xfrm>
            <a:off x="6840518" y="465321"/>
            <a:ext cx="1676400" cy="1407662"/>
            <a:chOff x="480" y="1680"/>
            <a:chExt cx="1680" cy="1440"/>
          </a:xfrm>
        </p:grpSpPr>
        <p:sp>
          <p:nvSpPr>
            <p:cNvPr id="73" name="Oval 15">
              <a:extLst>
                <a:ext uri="{FF2B5EF4-FFF2-40B4-BE49-F238E27FC236}">
                  <a16:creationId xmlns:a16="http://schemas.microsoft.com/office/drawing/2014/main" id="{831F3FF4-1E1D-4899-B42C-3FBB13C2E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4" name="Group 17">
              <a:extLst>
                <a:ext uri="{FF2B5EF4-FFF2-40B4-BE49-F238E27FC236}">
                  <a16:creationId xmlns:a16="http://schemas.microsoft.com/office/drawing/2014/main" id="{7ADA612E-6113-4784-B8D4-185FE2F26D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680"/>
              <a:ext cx="480" cy="288"/>
              <a:chOff x="480" y="1680"/>
              <a:chExt cx="480" cy="288"/>
            </a:xfrm>
          </p:grpSpPr>
          <p:sp>
            <p:nvSpPr>
              <p:cNvPr id="117" name="Oval 10">
                <a:extLst>
                  <a:ext uri="{FF2B5EF4-FFF2-40B4-BE49-F238E27FC236}">
                    <a16:creationId xmlns:a16="http://schemas.microsoft.com/office/drawing/2014/main" id="{E7C1CA7F-9B0D-44A7-9217-D0AD5F648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8" name="Text Box 16">
                <a:extLst>
                  <a:ext uri="{FF2B5EF4-FFF2-40B4-BE49-F238E27FC236}">
                    <a16:creationId xmlns:a16="http://schemas.microsoft.com/office/drawing/2014/main" id="{81FA3DF8-B9D3-4AA2-A56F-9A54A14A4F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1</a:t>
                </a:r>
              </a:p>
            </p:txBody>
          </p:sp>
        </p:grpSp>
        <p:grpSp>
          <p:nvGrpSpPr>
            <p:cNvPr id="75" name="Group 18">
              <a:extLst>
                <a:ext uri="{FF2B5EF4-FFF2-40B4-BE49-F238E27FC236}">
                  <a16:creationId xmlns:a16="http://schemas.microsoft.com/office/drawing/2014/main" id="{2A475115-28E5-462A-967D-D7636F5C00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680"/>
              <a:ext cx="480" cy="288"/>
              <a:chOff x="480" y="1680"/>
              <a:chExt cx="480" cy="288"/>
            </a:xfrm>
          </p:grpSpPr>
          <p:sp>
            <p:nvSpPr>
              <p:cNvPr id="115" name="Oval 19">
                <a:extLst>
                  <a:ext uri="{FF2B5EF4-FFF2-40B4-BE49-F238E27FC236}">
                    <a16:creationId xmlns:a16="http://schemas.microsoft.com/office/drawing/2014/main" id="{EE2BBB6A-A698-404C-B0C8-1353A8802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" name="Text Box 20">
                <a:extLst>
                  <a:ext uri="{FF2B5EF4-FFF2-40B4-BE49-F238E27FC236}">
                    <a16:creationId xmlns:a16="http://schemas.microsoft.com/office/drawing/2014/main" id="{AF1B3585-8B16-4A22-A73D-9F84673AF6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1</a:t>
                </a:r>
              </a:p>
            </p:txBody>
          </p:sp>
        </p:grpSp>
        <p:grpSp>
          <p:nvGrpSpPr>
            <p:cNvPr id="76" name="Group 21">
              <a:extLst>
                <a:ext uri="{FF2B5EF4-FFF2-40B4-BE49-F238E27FC236}">
                  <a16:creationId xmlns:a16="http://schemas.microsoft.com/office/drawing/2014/main" id="{E0F17BDB-62A4-48C3-BD39-F97650A8D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680"/>
              <a:ext cx="480" cy="288"/>
              <a:chOff x="480" y="1680"/>
              <a:chExt cx="480" cy="288"/>
            </a:xfrm>
          </p:grpSpPr>
          <p:sp>
            <p:nvSpPr>
              <p:cNvPr id="113" name="Oval 22">
                <a:extLst>
                  <a:ext uri="{FF2B5EF4-FFF2-40B4-BE49-F238E27FC236}">
                    <a16:creationId xmlns:a16="http://schemas.microsoft.com/office/drawing/2014/main" id="{CBEB611D-D86E-42B9-A41D-0958B9856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" name="Text Box 23">
                <a:extLst>
                  <a:ext uri="{FF2B5EF4-FFF2-40B4-BE49-F238E27FC236}">
                    <a16:creationId xmlns:a16="http://schemas.microsoft.com/office/drawing/2014/main" id="{73823102-5705-4A26-9CD2-9EB30DDD4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1</a:t>
                </a:r>
              </a:p>
            </p:txBody>
          </p:sp>
        </p:grpSp>
        <p:grpSp>
          <p:nvGrpSpPr>
            <p:cNvPr id="77" name="Group 24">
              <a:extLst>
                <a:ext uri="{FF2B5EF4-FFF2-40B4-BE49-F238E27FC236}">
                  <a16:creationId xmlns:a16="http://schemas.microsoft.com/office/drawing/2014/main" id="{588E06DA-AA7D-4BC5-AA52-CA76E241F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80"/>
              <a:ext cx="480" cy="288"/>
              <a:chOff x="480" y="1680"/>
              <a:chExt cx="480" cy="288"/>
            </a:xfrm>
          </p:grpSpPr>
          <p:sp>
            <p:nvSpPr>
              <p:cNvPr id="111" name="Oval 25">
                <a:extLst>
                  <a:ext uri="{FF2B5EF4-FFF2-40B4-BE49-F238E27FC236}">
                    <a16:creationId xmlns:a16="http://schemas.microsoft.com/office/drawing/2014/main" id="{B17F7FB6-9B20-422C-9C79-8BF1B0CB3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" name="Text Box 26">
                <a:extLst>
                  <a:ext uri="{FF2B5EF4-FFF2-40B4-BE49-F238E27FC236}">
                    <a16:creationId xmlns:a16="http://schemas.microsoft.com/office/drawing/2014/main" id="{B89B09B4-80AD-418A-B4EC-9EBA231E98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1</a:t>
                </a:r>
              </a:p>
            </p:txBody>
          </p:sp>
        </p:grpSp>
        <p:grpSp>
          <p:nvGrpSpPr>
            <p:cNvPr id="78" name="Group 42">
              <a:extLst>
                <a:ext uri="{FF2B5EF4-FFF2-40B4-BE49-F238E27FC236}">
                  <a16:creationId xmlns:a16="http://schemas.microsoft.com/office/drawing/2014/main" id="{98B4CFE5-A224-462F-8730-4D915571C6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64"/>
              <a:ext cx="816" cy="288"/>
              <a:chOff x="528" y="2160"/>
              <a:chExt cx="816" cy="288"/>
            </a:xfrm>
          </p:grpSpPr>
          <p:grpSp>
            <p:nvGrpSpPr>
              <p:cNvPr id="105" name="Group 28">
                <a:extLst>
                  <a:ext uri="{FF2B5EF4-FFF2-40B4-BE49-F238E27FC236}">
                    <a16:creationId xmlns:a16="http://schemas.microsoft.com/office/drawing/2014/main" id="{80BB0AA4-75DE-4240-B11E-577162FBE8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109" name="Oval 14">
                  <a:extLst>
                    <a:ext uri="{FF2B5EF4-FFF2-40B4-BE49-F238E27FC236}">
                      <a16:creationId xmlns:a16="http://schemas.microsoft.com/office/drawing/2014/main" id="{A1B1502B-D2F4-4B8B-920D-3BDCFE7936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0" name="Text Box 27">
                  <a:extLst>
                    <a:ext uri="{FF2B5EF4-FFF2-40B4-BE49-F238E27FC236}">
                      <a16:creationId xmlns:a16="http://schemas.microsoft.com/office/drawing/2014/main" id="{020C0978-62D2-43D1-966E-62D874F6DD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/>
                    <a:t>2</a:t>
                  </a:r>
                </a:p>
              </p:txBody>
            </p:sp>
          </p:grpSp>
          <p:grpSp>
            <p:nvGrpSpPr>
              <p:cNvPr id="106" name="Group 29">
                <a:extLst>
                  <a:ext uri="{FF2B5EF4-FFF2-40B4-BE49-F238E27FC236}">
                    <a16:creationId xmlns:a16="http://schemas.microsoft.com/office/drawing/2014/main" id="{CA2503B8-645B-4587-9231-7A1050A5DF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107" name="Oval 30">
                  <a:extLst>
                    <a:ext uri="{FF2B5EF4-FFF2-40B4-BE49-F238E27FC236}">
                      <a16:creationId xmlns:a16="http://schemas.microsoft.com/office/drawing/2014/main" id="{CED19A37-77F2-48EF-B276-45F1C2D6C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8" name="Text Box 31">
                  <a:extLst>
                    <a:ext uri="{FF2B5EF4-FFF2-40B4-BE49-F238E27FC236}">
                      <a16:creationId xmlns:a16="http://schemas.microsoft.com/office/drawing/2014/main" id="{D71A353D-CC73-4AC6-B73D-9718AE38A2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/>
                    <a:t>2</a:t>
                  </a:r>
                </a:p>
              </p:txBody>
            </p:sp>
          </p:grpSp>
        </p:grpSp>
        <p:grpSp>
          <p:nvGrpSpPr>
            <p:cNvPr id="79" name="Group 37">
              <a:extLst>
                <a:ext uri="{FF2B5EF4-FFF2-40B4-BE49-F238E27FC236}">
                  <a16:creationId xmlns:a16="http://schemas.microsoft.com/office/drawing/2014/main" id="{820D5D21-EEAF-43BB-BDCF-F1D17527C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448"/>
              <a:ext cx="432" cy="288"/>
              <a:chOff x="1296" y="2160"/>
              <a:chExt cx="432" cy="288"/>
            </a:xfrm>
          </p:grpSpPr>
          <p:sp>
            <p:nvSpPr>
              <p:cNvPr id="103" name="Oval 33">
                <a:extLst>
                  <a:ext uri="{FF2B5EF4-FFF2-40B4-BE49-F238E27FC236}">
                    <a16:creationId xmlns:a16="http://schemas.microsoft.com/office/drawing/2014/main" id="{549163AA-29DD-4F57-9A13-4848BB2B1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" name="Text Box 34">
                <a:extLst>
                  <a:ext uri="{FF2B5EF4-FFF2-40B4-BE49-F238E27FC236}">
                    <a16:creationId xmlns:a16="http://schemas.microsoft.com/office/drawing/2014/main" id="{CCF886E5-1A76-40BC-8A5E-7EB1262A72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3</a:t>
                </a:r>
              </a:p>
            </p:txBody>
          </p:sp>
        </p:grpSp>
        <p:grpSp>
          <p:nvGrpSpPr>
            <p:cNvPr id="80" name="Group 38">
              <a:extLst>
                <a:ext uri="{FF2B5EF4-FFF2-40B4-BE49-F238E27FC236}">
                  <a16:creationId xmlns:a16="http://schemas.microsoft.com/office/drawing/2014/main" id="{213D3476-4D6B-451F-A669-CA8186D174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448"/>
              <a:ext cx="432" cy="288"/>
              <a:chOff x="1296" y="2160"/>
              <a:chExt cx="432" cy="288"/>
            </a:xfrm>
          </p:grpSpPr>
          <p:sp>
            <p:nvSpPr>
              <p:cNvPr id="101" name="Oval 39">
                <a:extLst>
                  <a:ext uri="{FF2B5EF4-FFF2-40B4-BE49-F238E27FC236}">
                    <a16:creationId xmlns:a16="http://schemas.microsoft.com/office/drawing/2014/main" id="{FB1E654D-7509-4700-B556-6F43F49EF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" name="Text Box 40">
                <a:extLst>
                  <a:ext uri="{FF2B5EF4-FFF2-40B4-BE49-F238E27FC236}">
                    <a16:creationId xmlns:a16="http://schemas.microsoft.com/office/drawing/2014/main" id="{1F0D7803-D26C-4D1B-8AAF-B9EB2AF600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3</a:t>
                </a:r>
              </a:p>
            </p:txBody>
          </p:sp>
        </p:grpSp>
        <p:grpSp>
          <p:nvGrpSpPr>
            <p:cNvPr id="81" name="Group 43">
              <a:extLst>
                <a:ext uri="{FF2B5EF4-FFF2-40B4-BE49-F238E27FC236}">
                  <a16:creationId xmlns:a16="http://schemas.microsoft.com/office/drawing/2014/main" id="{7BB45203-FBDE-4324-B2F1-D4F262A0DB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64"/>
              <a:ext cx="816" cy="288"/>
              <a:chOff x="528" y="2160"/>
              <a:chExt cx="816" cy="288"/>
            </a:xfrm>
          </p:grpSpPr>
          <p:grpSp>
            <p:nvGrpSpPr>
              <p:cNvPr id="95" name="Group 44">
                <a:extLst>
                  <a:ext uri="{FF2B5EF4-FFF2-40B4-BE49-F238E27FC236}">
                    <a16:creationId xmlns:a16="http://schemas.microsoft.com/office/drawing/2014/main" id="{99EEEA87-4E5F-4224-A2F9-068F376B6D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99" name="Oval 45">
                  <a:extLst>
                    <a:ext uri="{FF2B5EF4-FFF2-40B4-BE49-F238E27FC236}">
                      <a16:creationId xmlns:a16="http://schemas.microsoft.com/office/drawing/2014/main" id="{0AF7BF9C-7B29-4077-B918-D0670C393E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0" name="Text Box 46">
                  <a:extLst>
                    <a:ext uri="{FF2B5EF4-FFF2-40B4-BE49-F238E27FC236}">
                      <a16:creationId xmlns:a16="http://schemas.microsoft.com/office/drawing/2014/main" id="{2EF17C8F-C3CD-4652-B091-D4A03F13E2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/>
                    <a:t>2</a:t>
                  </a:r>
                </a:p>
              </p:txBody>
            </p:sp>
          </p:grpSp>
          <p:grpSp>
            <p:nvGrpSpPr>
              <p:cNvPr id="96" name="Group 47">
                <a:extLst>
                  <a:ext uri="{FF2B5EF4-FFF2-40B4-BE49-F238E27FC236}">
                    <a16:creationId xmlns:a16="http://schemas.microsoft.com/office/drawing/2014/main" id="{3EF7433B-FE1E-4677-B748-B0A1999837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97" name="Oval 48">
                  <a:extLst>
                    <a:ext uri="{FF2B5EF4-FFF2-40B4-BE49-F238E27FC236}">
                      <a16:creationId xmlns:a16="http://schemas.microsoft.com/office/drawing/2014/main" id="{513B63B4-17C1-4FDB-8E7D-2F80697F6B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98" name="Text Box 49">
                  <a:extLst>
                    <a:ext uri="{FF2B5EF4-FFF2-40B4-BE49-F238E27FC236}">
                      <a16:creationId xmlns:a16="http://schemas.microsoft.com/office/drawing/2014/main" id="{8CAAFAF1-2889-4007-B6F4-BE9EACC22D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1"/>
                    <a:t>2</a:t>
                  </a:r>
                </a:p>
              </p:txBody>
            </p:sp>
          </p:grpSp>
        </p:grpSp>
        <p:grpSp>
          <p:nvGrpSpPr>
            <p:cNvPr id="82" name="Group 53">
              <a:extLst>
                <a:ext uri="{FF2B5EF4-FFF2-40B4-BE49-F238E27FC236}">
                  <a16:creationId xmlns:a16="http://schemas.microsoft.com/office/drawing/2014/main" id="{E12BFDEF-B351-4F50-820C-854AFB27EA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448"/>
              <a:ext cx="432" cy="288"/>
              <a:chOff x="1344" y="2448"/>
              <a:chExt cx="432" cy="288"/>
            </a:xfrm>
          </p:grpSpPr>
          <p:sp>
            <p:nvSpPr>
              <p:cNvPr id="93" name="Oval 51">
                <a:extLst>
                  <a:ext uri="{FF2B5EF4-FFF2-40B4-BE49-F238E27FC236}">
                    <a16:creationId xmlns:a16="http://schemas.microsoft.com/office/drawing/2014/main" id="{66201178-F75A-4849-AC11-B18397AE6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4" name="Text Box 35">
                <a:extLst>
                  <a:ext uri="{FF2B5EF4-FFF2-40B4-BE49-F238E27FC236}">
                    <a16:creationId xmlns:a16="http://schemas.microsoft.com/office/drawing/2014/main" id="{9501D390-E288-4309-84CE-A5266CAEBA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4</a:t>
                </a:r>
              </a:p>
            </p:txBody>
          </p:sp>
        </p:grpSp>
        <p:grpSp>
          <p:nvGrpSpPr>
            <p:cNvPr id="83" name="Group 54">
              <a:extLst>
                <a:ext uri="{FF2B5EF4-FFF2-40B4-BE49-F238E27FC236}">
                  <a16:creationId xmlns:a16="http://schemas.microsoft.com/office/drawing/2014/main" id="{76B51CC7-0C1C-456E-B789-C3177DCC8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448"/>
              <a:ext cx="432" cy="288"/>
              <a:chOff x="1344" y="2448"/>
              <a:chExt cx="432" cy="288"/>
            </a:xfrm>
          </p:grpSpPr>
          <p:sp>
            <p:nvSpPr>
              <p:cNvPr id="91" name="Oval 55">
                <a:extLst>
                  <a:ext uri="{FF2B5EF4-FFF2-40B4-BE49-F238E27FC236}">
                    <a16:creationId xmlns:a16="http://schemas.microsoft.com/office/drawing/2014/main" id="{B5032D49-E7FB-4B21-805C-C2C13051E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" name="Text Box 56">
                <a:extLst>
                  <a:ext uri="{FF2B5EF4-FFF2-40B4-BE49-F238E27FC236}">
                    <a16:creationId xmlns:a16="http://schemas.microsoft.com/office/drawing/2014/main" id="{ED1A65A4-D880-4294-8DA3-A9DB2348C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4</a:t>
                </a:r>
              </a:p>
            </p:txBody>
          </p:sp>
        </p:grpSp>
        <p:sp>
          <p:nvSpPr>
            <p:cNvPr id="84" name="Oval 57">
              <a:extLst>
                <a:ext uri="{FF2B5EF4-FFF2-40B4-BE49-F238E27FC236}">
                  <a16:creationId xmlns:a16="http://schemas.microsoft.com/office/drawing/2014/main" id="{B6906AF4-50D0-4293-B678-6EB79A926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58">
              <a:extLst>
                <a:ext uri="{FF2B5EF4-FFF2-40B4-BE49-F238E27FC236}">
                  <a16:creationId xmlns:a16="http://schemas.microsoft.com/office/drawing/2014/main" id="{C04227ED-2EDA-42C8-B424-86D116575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Oval 59">
              <a:extLst>
                <a:ext uri="{FF2B5EF4-FFF2-40B4-BE49-F238E27FC236}">
                  <a16:creationId xmlns:a16="http://schemas.microsoft.com/office/drawing/2014/main" id="{CAF45E1F-8CE2-458F-BE9A-6AB828D10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Text Box 60">
              <a:extLst>
                <a:ext uri="{FF2B5EF4-FFF2-40B4-BE49-F238E27FC236}">
                  <a16:creationId xmlns:a16="http://schemas.microsoft.com/office/drawing/2014/main" id="{89FC9B57-AF02-4CF2-85FD-A1882F312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83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7</a:t>
              </a:r>
            </a:p>
          </p:txBody>
        </p:sp>
        <p:sp>
          <p:nvSpPr>
            <p:cNvPr id="88" name="Text Box 61">
              <a:extLst>
                <a:ext uri="{FF2B5EF4-FFF2-40B4-BE49-F238E27FC236}">
                  <a16:creationId xmlns:a16="http://schemas.microsoft.com/office/drawing/2014/main" id="{EEDC3636-67EF-4C78-8C40-B287D20AF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83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6</a:t>
              </a:r>
            </a:p>
          </p:txBody>
        </p:sp>
        <p:sp>
          <p:nvSpPr>
            <p:cNvPr id="89" name="Text Box 62">
              <a:extLst>
                <a:ext uri="{FF2B5EF4-FFF2-40B4-BE49-F238E27FC236}">
                  <a16:creationId xmlns:a16="http://schemas.microsoft.com/office/drawing/2014/main" id="{AF8A950A-7D91-4E16-AA9E-9DC91CFF1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5</a:t>
              </a:r>
            </a:p>
          </p:txBody>
        </p:sp>
        <p:sp>
          <p:nvSpPr>
            <p:cNvPr id="90" name="Text Box 52">
              <a:extLst>
                <a:ext uri="{FF2B5EF4-FFF2-40B4-BE49-F238E27FC236}">
                  <a16:creationId xmlns:a16="http://schemas.microsoft.com/office/drawing/2014/main" id="{D0081623-D389-442B-9DC6-DDDDC5B3E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83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8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5EB4D02-1930-4CC0-A6B8-9E7085CD3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5173663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2AF95B9A-92BC-4CE8-A7FE-51C551D8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828800"/>
            <a:ext cx="39941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AutoShape 4">
            <a:extLst>
              <a:ext uri="{FF2B5EF4-FFF2-40B4-BE49-F238E27FC236}">
                <a16:creationId xmlns:a16="http://schemas.microsoft.com/office/drawing/2014/main" id="{ECA12346-A105-40B9-B63E-04BA31551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Shannon Information Axioms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F3680869-6176-4EA4-B3ED-7EAA97A71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8305800" cy="4191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Small probability events should have more information than large probabilities.</a:t>
            </a:r>
          </a:p>
          <a:p>
            <a:pPr lvl="1" eaLnBrk="1" hangingPunct="1"/>
            <a:r>
              <a:rPr lang="en-US" altLang="en-US" b="1"/>
              <a:t>“the nice person” (common words </a:t>
            </a:r>
            <a:r>
              <a:rPr lang="en-US" altLang="en-US" b="1">
                <a:sym typeface="Symbol" panose="05050102010706020507" pitchFamily="18" charset="2"/>
              </a:rPr>
              <a:t></a:t>
            </a:r>
            <a:r>
              <a:rPr lang="en-US" altLang="en-US" b="1"/>
              <a:t> lower info)</a:t>
            </a:r>
          </a:p>
          <a:p>
            <a:pPr lvl="1" eaLnBrk="1" hangingPunct="1"/>
            <a:r>
              <a:rPr lang="en-US" altLang="en-US" b="1"/>
              <a:t>“philanthropist” (less used  </a:t>
            </a:r>
            <a:r>
              <a:rPr lang="en-US" altLang="en-US" b="1">
                <a:sym typeface="Symbol" panose="05050102010706020507" pitchFamily="18" charset="2"/>
              </a:rPr>
              <a:t></a:t>
            </a:r>
            <a:r>
              <a:rPr lang="en-US" altLang="en-US" b="1"/>
              <a:t> more information)</a:t>
            </a:r>
          </a:p>
          <a:p>
            <a:pPr eaLnBrk="1" hangingPunct="1"/>
            <a:r>
              <a:rPr lang="en-US" altLang="en-US" b="1"/>
              <a:t>Information from two disjoint events should add</a:t>
            </a:r>
          </a:p>
          <a:p>
            <a:pPr lvl="1" eaLnBrk="1" hangingPunct="1"/>
            <a:r>
              <a:rPr lang="en-US" altLang="en-US" b="1"/>
              <a:t>“engineer” </a:t>
            </a:r>
            <a:r>
              <a:rPr lang="en-US" altLang="en-US" b="1">
                <a:sym typeface="Symbol" panose="05050102010706020507" pitchFamily="18" charset="2"/>
              </a:rPr>
              <a:t></a:t>
            </a:r>
            <a:r>
              <a:rPr lang="en-US" altLang="en-US" b="1"/>
              <a:t> Information </a:t>
            </a:r>
            <a:r>
              <a:rPr lang="en-US" altLang="en-US" b="1" i="1">
                <a:latin typeface="Times New Roman" panose="02020603050405020304" pitchFamily="18" charset="0"/>
              </a:rPr>
              <a:t>I</a:t>
            </a:r>
            <a:r>
              <a:rPr lang="en-US" altLang="en-US" b="1" baseline="-25000"/>
              <a:t>1</a:t>
            </a:r>
          </a:p>
          <a:p>
            <a:pPr lvl="1" eaLnBrk="1" hangingPunct="1"/>
            <a:r>
              <a:rPr lang="en-US" altLang="en-US" b="1"/>
              <a:t>“stuttering” </a:t>
            </a:r>
            <a:r>
              <a:rPr lang="en-US" altLang="en-US" b="1">
                <a:sym typeface="Symbol" panose="05050102010706020507" pitchFamily="18" charset="2"/>
              </a:rPr>
              <a:t></a:t>
            </a:r>
            <a:r>
              <a:rPr lang="en-US" altLang="en-US" b="1"/>
              <a:t> Information </a:t>
            </a:r>
            <a:r>
              <a:rPr lang="en-US" altLang="en-US" b="1" i="1">
                <a:latin typeface="Times New Roman" panose="02020603050405020304" pitchFamily="18" charset="0"/>
              </a:rPr>
              <a:t>I</a:t>
            </a:r>
            <a:r>
              <a:rPr lang="en-US" altLang="en-US" b="1" baseline="-25000"/>
              <a:t>2</a:t>
            </a:r>
          </a:p>
          <a:p>
            <a:pPr lvl="1" eaLnBrk="1" hangingPunct="1"/>
            <a:r>
              <a:rPr lang="en-US" altLang="en-US" b="1"/>
              <a:t>“stuttering engineer” </a:t>
            </a:r>
            <a:r>
              <a:rPr lang="en-US" altLang="en-US" b="1">
                <a:sym typeface="Symbol" panose="05050102010706020507" pitchFamily="18" charset="2"/>
              </a:rPr>
              <a:t></a:t>
            </a:r>
            <a:r>
              <a:rPr lang="en-US" altLang="en-US" b="1"/>
              <a:t> Information </a:t>
            </a:r>
            <a:r>
              <a:rPr lang="en-US" altLang="en-US" b="1" i="1">
                <a:latin typeface="Times New Roman" panose="02020603050405020304" pitchFamily="18" charset="0"/>
              </a:rPr>
              <a:t>I</a:t>
            </a:r>
            <a:r>
              <a:rPr lang="en-US" altLang="en-US" b="1" baseline="-25000"/>
              <a:t>1 </a:t>
            </a:r>
            <a:r>
              <a:rPr lang="en-US" altLang="en-US" b="1"/>
              <a:t>+ </a:t>
            </a:r>
            <a:r>
              <a:rPr lang="en-US" altLang="en-US" b="1" i="1">
                <a:latin typeface="Times New Roman" panose="02020603050405020304" pitchFamily="18" charset="0"/>
              </a:rPr>
              <a:t>I</a:t>
            </a:r>
            <a:r>
              <a:rPr lang="en-US" altLang="en-US" b="1" baseline="-25000"/>
              <a:t>2 </a:t>
            </a:r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2C0145F3-A283-4B6D-B9B7-7EA80C490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/>
              <a:t>Another (Better) Method...</a:t>
            </a:r>
          </a:p>
        </p:txBody>
      </p:sp>
      <p:grpSp>
        <p:nvGrpSpPr>
          <p:cNvPr id="21507" name="Group 117">
            <a:extLst>
              <a:ext uri="{FF2B5EF4-FFF2-40B4-BE49-F238E27FC236}">
                <a16:creationId xmlns:a16="http://schemas.microsoft.com/office/drawing/2014/main" id="{A33734F8-7D6C-4BB4-AAA2-359D7BA587B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09800"/>
            <a:ext cx="8763000" cy="2552700"/>
            <a:chOff x="240" y="1536"/>
            <a:chExt cx="5520" cy="1608"/>
          </a:xfrm>
        </p:grpSpPr>
        <p:grpSp>
          <p:nvGrpSpPr>
            <p:cNvPr id="21556" name="Group 84">
              <a:extLst>
                <a:ext uri="{FF2B5EF4-FFF2-40B4-BE49-F238E27FC236}">
                  <a16:creationId xmlns:a16="http://schemas.microsoft.com/office/drawing/2014/main" id="{7E77C4BF-9AFB-472F-BF6F-16BD27E83A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7" y="1872"/>
              <a:ext cx="528" cy="288"/>
              <a:chOff x="1200" y="1872"/>
              <a:chExt cx="528" cy="288"/>
            </a:xfrm>
          </p:grpSpPr>
          <p:sp>
            <p:nvSpPr>
              <p:cNvPr id="21619" name="Line 85">
                <a:extLst>
                  <a:ext uri="{FF2B5EF4-FFF2-40B4-BE49-F238E27FC236}">
                    <a16:creationId xmlns:a16="http://schemas.microsoft.com/office/drawing/2014/main" id="{A8CF8CE8-79F8-4357-AE23-6A367EBAA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0" name="Text Box 86">
                <a:extLst>
                  <a:ext uri="{FF2B5EF4-FFF2-40B4-BE49-F238E27FC236}">
                    <a16:creationId xmlns:a16="http://schemas.microsoft.com/office/drawing/2014/main" id="{B63BA137-F121-4DE4-B251-BC99657801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92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yes</a:t>
                </a:r>
              </a:p>
            </p:txBody>
          </p:sp>
        </p:grpSp>
        <p:grpSp>
          <p:nvGrpSpPr>
            <p:cNvPr id="21557" name="Group 78">
              <a:extLst>
                <a:ext uri="{FF2B5EF4-FFF2-40B4-BE49-F238E27FC236}">
                  <a16:creationId xmlns:a16="http://schemas.microsoft.com/office/drawing/2014/main" id="{A12CBA4B-3FCA-411E-9748-D4D5941DC6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1" y="1872"/>
              <a:ext cx="528" cy="288"/>
              <a:chOff x="1200" y="1872"/>
              <a:chExt cx="528" cy="288"/>
            </a:xfrm>
          </p:grpSpPr>
          <p:sp>
            <p:nvSpPr>
              <p:cNvPr id="21617" name="Line 74">
                <a:extLst>
                  <a:ext uri="{FF2B5EF4-FFF2-40B4-BE49-F238E27FC236}">
                    <a16:creationId xmlns:a16="http://schemas.microsoft.com/office/drawing/2014/main" id="{81B74E64-2146-4796-91AD-D9BADBEE4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8" name="Text Box 76">
                <a:extLst>
                  <a:ext uri="{FF2B5EF4-FFF2-40B4-BE49-F238E27FC236}">
                    <a16:creationId xmlns:a16="http://schemas.microsoft.com/office/drawing/2014/main" id="{11FAA263-B1EA-481D-95FB-00B3251B0E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92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yes</a:t>
                </a:r>
              </a:p>
            </p:txBody>
          </p:sp>
        </p:grpSp>
        <p:grpSp>
          <p:nvGrpSpPr>
            <p:cNvPr id="21558" name="Group 88">
              <a:extLst>
                <a:ext uri="{FF2B5EF4-FFF2-40B4-BE49-F238E27FC236}">
                  <a16:creationId xmlns:a16="http://schemas.microsoft.com/office/drawing/2014/main" id="{AD2C7C68-31CF-4188-88A2-F33B724CB1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7" y="1680"/>
              <a:ext cx="336" cy="279"/>
              <a:chOff x="1463" y="1680"/>
              <a:chExt cx="336" cy="279"/>
            </a:xfrm>
          </p:grpSpPr>
          <p:sp>
            <p:nvSpPr>
              <p:cNvPr id="21615" name="Line 80">
                <a:extLst>
                  <a:ext uri="{FF2B5EF4-FFF2-40B4-BE49-F238E27FC236}">
                    <a16:creationId xmlns:a16="http://schemas.microsoft.com/office/drawing/2014/main" id="{263E11C9-AB40-4414-B234-97C9C4568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3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6" name="Text Box 81">
                <a:extLst>
                  <a:ext uri="{FF2B5EF4-FFF2-40B4-BE49-F238E27FC236}">
                    <a16:creationId xmlns:a16="http://schemas.microsoft.com/office/drawing/2014/main" id="{8C547E6C-4CDB-4472-B29F-F298CE060B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1" y="172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no</a:t>
                </a:r>
              </a:p>
            </p:txBody>
          </p:sp>
        </p:grpSp>
        <p:grpSp>
          <p:nvGrpSpPr>
            <p:cNvPr id="21559" name="Group 5">
              <a:extLst>
                <a:ext uri="{FF2B5EF4-FFF2-40B4-BE49-F238E27FC236}">
                  <a16:creationId xmlns:a16="http://schemas.microsoft.com/office/drawing/2014/main" id="{2D8B8FA8-752C-4718-B8CB-4354B73E53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784"/>
              <a:ext cx="562" cy="360"/>
              <a:chOff x="480" y="1680"/>
              <a:chExt cx="480" cy="288"/>
            </a:xfrm>
          </p:grpSpPr>
          <p:sp>
            <p:nvSpPr>
              <p:cNvPr id="21613" name="Oval 6">
                <a:extLst>
                  <a:ext uri="{FF2B5EF4-FFF2-40B4-BE49-F238E27FC236}">
                    <a16:creationId xmlns:a16="http://schemas.microsoft.com/office/drawing/2014/main" id="{BBF46EA1-47F6-4D63-91D4-BEAE4E725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14" name="Text Box 7">
                <a:extLst>
                  <a:ext uri="{FF2B5EF4-FFF2-40B4-BE49-F238E27FC236}">
                    <a16:creationId xmlns:a16="http://schemas.microsoft.com/office/drawing/2014/main" id="{94C811E2-2AF7-4AD5-9874-2CC2B2B297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1</a:t>
                </a:r>
              </a:p>
            </p:txBody>
          </p:sp>
        </p:grpSp>
        <p:grpSp>
          <p:nvGrpSpPr>
            <p:cNvPr id="21560" name="Group 8">
              <a:extLst>
                <a:ext uri="{FF2B5EF4-FFF2-40B4-BE49-F238E27FC236}">
                  <a16:creationId xmlns:a16="http://schemas.microsoft.com/office/drawing/2014/main" id="{16BBE83E-8792-4DA4-8949-A4747C5E1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784"/>
              <a:ext cx="506" cy="360"/>
              <a:chOff x="528" y="2160"/>
              <a:chExt cx="432" cy="288"/>
            </a:xfrm>
          </p:grpSpPr>
          <p:sp>
            <p:nvSpPr>
              <p:cNvPr id="21611" name="Oval 9">
                <a:extLst>
                  <a:ext uri="{FF2B5EF4-FFF2-40B4-BE49-F238E27FC236}">
                    <a16:creationId xmlns:a16="http://schemas.microsoft.com/office/drawing/2014/main" id="{985C873B-C0D4-403B-9BF9-99B53915E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12" name="Text Box 10">
                <a:extLst>
                  <a:ext uri="{FF2B5EF4-FFF2-40B4-BE49-F238E27FC236}">
                    <a16:creationId xmlns:a16="http://schemas.microsoft.com/office/drawing/2014/main" id="{388CDD05-75C7-4409-9AD9-F05D28E670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2</a:t>
                </a:r>
              </a:p>
            </p:txBody>
          </p:sp>
        </p:grpSp>
        <p:grpSp>
          <p:nvGrpSpPr>
            <p:cNvPr id="21561" name="Group 11">
              <a:extLst>
                <a:ext uri="{FF2B5EF4-FFF2-40B4-BE49-F238E27FC236}">
                  <a16:creationId xmlns:a16="http://schemas.microsoft.com/office/drawing/2014/main" id="{6329A34F-1589-4A10-9136-0DD27775F6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784"/>
              <a:ext cx="506" cy="360"/>
              <a:chOff x="1296" y="2160"/>
              <a:chExt cx="432" cy="288"/>
            </a:xfrm>
          </p:grpSpPr>
          <p:sp>
            <p:nvSpPr>
              <p:cNvPr id="21609" name="Oval 12">
                <a:extLst>
                  <a:ext uri="{FF2B5EF4-FFF2-40B4-BE49-F238E27FC236}">
                    <a16:creationId xmlns:a16="http://schemas.microsoft.com/office/drawing/2014/main" id="{A0A520CB-DB80-4624-BAB4-FAA837E74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10" name="Text Box 13">
                <a:extLst>
                  <a:ext uri="{FF2B5EF4-FFF2-40B4-BE49-F238E27FC236}">
                    <a16:creationId xmlns:a16="http://schemas.microsoft.com/office/drawing/2014/main" id="{4FBF8452-BBCB-455D-B761-3F88A64618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3</a:t>
                </a:r>
              </a:p>
            </p:txBody>
          </p:sp>
        </p:grpSp>
        <p:grpSp>
          <p:nvGrpSpPr>
            <p:cNvPr id="21562" name="Group 14">
              <a:extLst>
                <a:ext uri="{FF2B5EF4-FFF2-40B4-BE49-F238E27FC236}">
                  <a16:creationId xmlns:a16="http://schemas.microsoft.com/office/drawing/2014/main" id="{F051632C-0491-4201-BE7C-0F988206B5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784"/>
              <a:ext cx="506" cy="360"/>
              <a:chOff x="1344" y="2448"/>
              <a:chExt cx="432" cy="288"/>
            </a:xfrm>
          </p:grpSpPr>
          <p:sp>
            <p:nvSpPr>
              <p:cNvPr id="21607" name="Oval 15">
                <a:extLst>
                  <a:ext uri="{FF2B5EF4-FFF2-40B4-BE49-F238E27FC236}">
                    <a16:creationId xmlns:a16="http://schemas.microsoft.com/office/drawing/2014/main" id="{748AAE34-98BF-4A25-9E57-C7CA1F20D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08" name="Text Box 16">
                <a:extLst>
                  <a:ext uri="{FF2B5EF4-FFF2-40B4-BE49-F238E27FC236}">
                    <a16:creationId xmlns:a16="http://schemas.microsoft.com/office/drawing/2014/main" id="{D14BBED8-566C-41CD-A623-4E659FFEFD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4</a:t>
                </a:r>
              </a:p>
            </p:txBody>
          </p:sp>
        </p:grpSp>
        <p:grpSp>
          <p:nvGrpSpPr>
            <p:cNvPr id="21563" name="Group 17">
              <a:extLst>
                <a:ext uri="{FF2B5EF4-FFF2-40B4-BE49-F238E27FC236}">
                  <a16:creationId xmlns:a16="http://schemas.microsoft.com/office/drawing/2014/main" id="{01E863F2-32C4-4092-810E-F95585627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2784"/>
              <a:ext cx="506" cy="360"/>
              <a:chOff x="4368" y="4032"/>
              <a:chExt cx="432" cy="288"/>
            </a:xfrm>
          </p:grpSpPr>
          <p:sp>
            <p:nvSpPr>
              <p:cNvPr id="21605" name="Oval 18">
                <a:extLst>
                  <a:ext uri="{FF2B5EF4-FFF2-40B4-BE49-F238E27FC236}">
                    <a16:creationId xmlns:a16="http://schemas.microsoft.com/office/drawing/2014/main" id="{2AE02A64-E7A5-4A02-AEC5-2032F8DCC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40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06" name="Text Box 19">
                <a:extLst>
                  <a:ext uri="{FF2B5EF4-FFF2-40B4-BE49-F238E27FC236}">
                    <a16:creationId xmlns:a16="http://schemas.microsoft.com/office/drawing/2014/main" id="{EE05781B-0B77-4D58-B0E9-72D70F2B4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4032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6</a:t>
                </a:r>
              </a:p>
            </p:txBody>
          </p:sp>
        </p:grpSp>
        <p:grpSp>
          <p:nvGrpSpPr>
            <p:cNvPr id="21564" name="Group 20">
              <a:extLst>
                <a:ext uri="{FF2B5EF4-FFF2-40B4-BE49-F238E27FC236}">
                  <a16:creationId xmlns:a16="http://schemas.microsoft.com/office/drawing/2014/main" id="{B48EEA01-2C54-440A-8712-27B8969B20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784"/>
              <a:ext cx="506" cy="360"/>
              <a:chOff x="3984" y="4032"/>
              <a:chExt cx="432" cy="288"/>
            </a:xfrm>
          </p:grpSpPr>
          <p:sp>
            <p:nvSpPr>
              <p:cNvPr id="21603" name="Oval 21">
                <a:extLst>
                  <a:ext uri="{FF2B5EF4-FFF2-40B4-BE49-F238E27FC236}">
                    <a16:creationId xmlns:a16="http://schemas.microsoft.com/office/drawing/2014/main" id="{65ACA7CF-EE15-49BF-8EEB-66890A0F5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40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04" name="Text Box 22">
                <a:extLst>
                  <a:ext uri="{FF2B5EF4-FFF2-40B4-BE49-F238E27FC236}">
                    <a16:creationId xmlns:a16="http://schemas.microsoft.com/office/drawing/2014/main" id="{2F137EB9-63E3-4FBB-8563-2AE2127B3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4032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5</a:t>
                </a:r>
              </a:p>
            </p:txBody>
          </p:sp>
        </p:grpSp>
        <p:grpSp>
          <p:nvGrpSpPr>
            <p:cNvPr id="21565" name="Group 23">
              <a:extLst>
                <a:ext uri="{FF2B5EF4-FFF2-40B4-BE49-F238E27FC236}">
                  <a16:creationId xmlns:a16="http://schemas.microsoft.com/office/drawing/2014/main" id="{49DCA45B-DDB7-45CD-8F02-06C806B40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2160"/>
              <a:ext cx="506" cy="360"/>
              <a:chOff x="5184" y="4032"/>
              <a:chExt cx="432" cy="288"/>
            </a:xfrm>
          </p:grpSpPr>
          <p:sp>
            <p:nvSpPr>
              <p:cNvPr id="21601" name="Oval 24">
                <a:extLst>
                  <a:ext uri="{FF2B5EF4-FFF2-40B4-BE49-F238E27FC236}">
                    <a16:creationId xmlns:a16="http://schemas.microsoft.com/office/drawing/2014/main" id="{BD90D147-8635-4319-86F5-37F94D168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" y="40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02" name="Text Box 25">
                <a:extLst>
                  <a:ext uri="{FF2B5EF4-FFF2-40B4-BE49-F238E27FC236}">
                    <a16:creationId xmlns:a16="http://schemas.microsoft.com/office/drawing/2014/main" id="{EEA8B13B-CEA9-40A9-AFD2-BEE23FC77C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4" y="4032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8</a:t>
                </a:r>
              </a:p>
            </p:txBody>
          </p:sp>
        </p:grpSp>
        <p:grpSp>
          <p:nvGrpSpPr>
            <p:cNvPr id="21566" name="Group 65">
              <a:extLst>
                <a:ext uri="{FF2B5EF4-FFF2-40B4-BE49-F238E27FC236}">
                  <a16:creationId xmlns:a16="http://schemas.microsoft.com/office/drawing/2014/main" id="{E5C7248C-3F03-40DB-B3EA-F3B510A153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2160"/>
              <a:ext cx="506" cy="360"/>
              <a:chOff x="4800" y="4032"/>
              <a:chExt cx="432" cy="288"/>
            </a:xfrm>
          </p:grpSpPr>
          <p:sp>
            <p:nvSpPr>
              <p:cNvPr id="21599" name="Oval 66">
                <a:extLst>
                  <a:ext uri="{FF2B5EF4-FFF2-40B4-BE49-F238E27FC236}">
                    <a16:creationId xmlns:a16="http://schemas.microsoft.com/office/drawing/2014/main" id="{D44EFF39-E409-401C-84A6-8ACD1B9E2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40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00" name="Text Box 67">
                <a:extLst>
                  <a:ext uri="{FF2B5EF4-FFF2-40B4-BE49-F238E27FC236}">
                    <a16:creationId xmlns:a16="http://schemas.microsoft.com/office/drawing/2014/main" id="{CB4A17A3-8D1E-47B9-80EC-BFC7375A70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4032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7</a:t>
                </a:r>
              </a:p>
            </p:txBody>
          </p:sp>
        </p:grpSp>
        <p:graphicFrame>
          <p:nvGraphicFramePr>
            <p:cNvPr id="21567" name="Object 73">
              <a:extLst>
                <a:ext uri="{FF2B5EF4-FFF2-40B4-BE49-F238E27FC236}">
                  <a16:creationId xmlns:a16="http://schemas.microsoft.com/office/drawing/2014/main" id="{336DDDE8-77F3-4386-BA34-390EA6CBF8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3" y="1536"/>
            <a:ext cx="110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09336" imgH="177723" progId="Equation.3">
                    <p:embed/>
                  </p:oleObj>
                </mc:Choice>
                <mc:Fallback>
                  <p:oleObj name="Equation" r:id="rId2" imgW="609336" imgH="177723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" y="1536"/>
                          <a:ext cx="1104" cy="3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68" name="Object 77">
              <a:extLst>
                <a:ext uri="{FF2B5EF4-FFF2-40B4-BE49-F238E27FC236}">
                  <a16:creationId xmlns:a16="http://schemas.microsoft.com/office/drawing/2014/main" id="{4A13E5C7-EB10-4BB6-ACF8-E843625F2D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6" y="2160"/>
            <a:ext cx="1058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83693" imgH="177646" progId="Equation.3">
                    <p:embed/>
                  </p:oleObj>
                </mc:Choice>
                <mc:Fallback>
                  <p:oleObj name="Equation" r:id="rId4" imgW="583693" imgH="177646" progId="Equation.3">
                    <p:embed/>
                    <p:pic>
                      <p:nvPicPr>
                        <p:cNvPr id="0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" y="2160"/>
                          <a:ext cx="1058" cy="3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69" name="Object 79">
              <a:extLst>
                <a:ext uri="{FF2B5EF4-FFF2-40B4-BE49-F238E27FC236}">
                  <a16:creationId xmlns:a16="http://schemas.microsoft.com/office/drawing/2014/main" id="{8690F405-9827-4D47-B05F-C9452EE83B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0" y="1536"/>
            <a:ext cx="110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09336" imgH="177723" progId="Equation.3">
                    <p:embed/>
                  </p:oleObj>
                </mc:Choice>
                <mc:Fallback>
                  <p:oleObj name="Equation" r:id="rId6" imgW="609336" imgH="177723" progId="Equation.3">
                    <p:embed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1536"/>
                          <a:ext cx="1104" cy="3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70" name="Object 83">
              <a:extLst>
                <a:ext uri="{FF2B5EF4-FFF2-40B4-BE49-F238E27FC236}">
                  <a16:creationId xmlns:a16="http://schemas.microsoft.com/office/drawing/2014/main" id="{DDAF28D2-27A1-4377-B3BB-88EFEAE02D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0" y="2160"/>
            <a:ext cx="110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09336" imgH="177723" progId="Equation.3">
                    <p:embed/>
                  </p:oleObj>
                </mc:Choice>
                <mc:Fallback>
                  <p:oleObj name="Equation" r:id="rId8" imgW="609336" imgH="177723" progId="Equation.3">
                    <p:embed/>
                    <p:pic>
                      <p:nvPicPr>
                        <p:cNvPr id="0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160"/>
                          <a:ext cx="1104" cy="3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71" name="Object 87">
              <a:extLst>
                <a:ext uri="{FF2B5EF4-FFF2-40B4-BE49-F238E27FC236}">
                  <a16:creationId xmlns:a16="http://schemas.microsoft.com/office/drawing/2014/main" id="{BCAA8555-2CE2-46E7-9399-6D96DF3B02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43" y="1536"/>
            <a:ext cx="110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09336" imgH="177723" progId="Equation.3">
                    <p:embed/>
                  </p:oleObj>
                </mc:Choice>
                <mc:Fallback>
                  <p:oleObj name="Equation" r:id="rId10" imgW="609336" imgH="177723" progId="Equation.3">
                    <p:embed/>
                    <p:pic>
                      <p:nvPicPr>
                        <p:cNvPr id="0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" y="1536"/>
                          <a:ext cx="1104" cy="3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572" name="Group 89">
              <a:extLst>
                <a:ext uri="{FF2B5EF4-FFF2-40B4-BE49-F238E27FC236}">
                  <a16:creationId xmlns:a16="http://schemas.microsoft.com/office/drawing/2014/main" id="{AF967D8E-4A0B-43F3-828B-9013E5936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680"/>
              <a:ext cx="336" cy="279"/>
              <a:chOff x="1463" y="1680"/>
              <a:chExt cx="336" cy="279"/>
            </a:xfrm>
          </p:grpSpPr>
          <p:sp>
            <p:nvSpPr>
              <p:cNvPr id="21597" name="Line 90">
                <a:extLst>
                  <a:ext uri="{FF2B5EF4-FFF2-40B4-BE49-F238E27FC236}">
                    <a16:creationId xmlns:a16="http://schemas.microsoft.com/office/drawing/2014/main" id="{9FED6045-D880-4608-9558-2692026F1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3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8" name="Text Box 91">
                <a:extLst>
                  <a:ext uri="{FF2B5EF4-FFF2-40B4-BE49-F238E27FC236}">
                    <a16:creationId xmlns:a16="http://schemas.microsoft.com/office/drawing/2014/main" id="{66A668FA-70AB-4659-B59B-F404E1B2F5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1" y="172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no</a:t>
                </a:r>
              </a:p>
            </p:txBody>
          </p:sp>
        </p:grpSp>
        <p:grpSp>
          <p:nvGrpSpPr>
            <p:cNvPr id="21573" name="Group 92">
              <a:extLst>
                <a:ext uri="{FF2B5EF4-FFF2-40B4-BE49-F238E27FC236}">
                  <a16:creationId xmlns:a16="http://schemas.microsoft.com/office/drawing/2014/main" id="{47B00AD8-AE45-4484-93AF-D86374353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872"/>
              <a:ext cx="528" cy="288"/>
              <a:chOff x="1200" y="1872"/>
              <a:chExt cx="528" cy="288"/>
            </a:xfrm>
          </p:grpSpPr>
          <p:sp>
            <p:nvSpPr>
              <p:cNvPr id="21595" name="Line 93">
                <a:extLst>
                  <a:ext uri="{FF2B5EF4-FFF2-40B4-BE49-F238E27FC236}">
                    <a16:creationId xmlns:a16="http://schemas.microsoft.com/office/drawing/2014/main" id="{67106BFA-42A8-48AB-A803-3812B063B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6" name="Text Box 94">
                <a:extLst>
                  <a:ext uri="{FF2B5EF4-FFF2-40B4-BE49-F238E27FC236}">
                    <a16:creationId xmlns:a16="http://schemas.microsoft.com/office/drawing/2014/main" id="{0CBFCA96-C488-4A99-A355-3479219E0E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92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yes</a:t>
                </a:r>
              </a:p>
            </p:txBody>
          </p:sp>
        </p:grpSp>
        <p:graphicFrame>
          <p:nvGraphicFramePr>
            <p:cNvPr id="21574" name="Object 95">
              <a:extLst>
                <a:ext uri="{FF2B5EF4-FFF2-40B4-BE49-F238E27FC236}">
                  <a16:creationId xmlns:a16="http://schemas.microsoft.com/office/drawing/2014/main" id="{545CFCEF-906A-40B1-8D93-F62F09B93E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0" y="2160"/>
            <a:ext cx="110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609336" imgH="177723" progId="Equation.3">
                    <p:embed/>
                  </p:oleObj>
                </mc:Choice>
                <mc:Fallback>
                  <p:oleObj name="Equation" r:id="rId12" imgW="609336" imgH="177723" progId="Equation.3">
                    <p:embed/>
                    <p:pic>
                      <p:nvPicPr>
                        <p:cNvPr id="0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160"/>
                          <a:ext cx="1104" cy="3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75" name="Object 96">
              <a:extLst>
                <a:ext uri="{FF2B5EF4-FFF2-40B4-BE49-F238E27FC236}">
                  <a16:creationId xmlns:a16="http://schemas.microsoft.com/office/drawing/2014/main" id="{9B088AE8-B6B3-413D-B517-E503579A32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33" y="1536"/>
            <a:ext cx="1127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621760" imgH="177646" progId="Equation.3">
                    <p:embed/>
                  </p:oleObj>
                </mc:Choice>
                <mc:Fallback>
                  <p:oleObj name="Equation" r:id="rId14" imgW="621760" imgH="177646" progId="Equation.3">
                    <p:embed/>
                    <p:pic>
                      <p:nvPicPr>
                        <p:cNvPr id="0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3" y="1536"/>
                          <a:ext cx="1127" cy="3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576" name="Group 97">
              <a:extLst>
                <a:ext uri="{FF2B5EF4-FFF2-40B4-BE49-F238E27FC236}">
                  <a16:creationId xmlns:a16="http://schemas.microsoft.com/office/drawing/2014/main" id="{EF2B2445-7CB4-41B1-8393-126071D7C3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680"/>
              <a:ext cx="336" cy="279"/>
              <a:chOff x="1463" y="1680"/>
              <a:chExt cx="336" cy="279"/>
            </a:xfrm>
          </p:grpSpPr>
          <p:sp>
            <p:nvSpPr>
              <p:cNvPr id="21593" name="Line 98">
                <a:extLst>
                  <a:ext uri="{FF2B5EF4-FFF2-40B4-BE49-F238E27FC236}">
                    <a16:creationId xmlns:a16="http://schemas.microsoft.com/office/drawing/2014/main" id="{8D52C044-8A2F-49C9-84D6-D88220EF5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3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4" name="Text Box 99">
                <a:extLst>
                  <a:ext uri="{FF2B5EF4-FFF2-40B4-BE49-F238E27FC236}">
                    <a16:creationId xmlns:a16="http://schemas.microsoft.com/office/drawing/2014/main" id="{22429528-C254-4EAF-A823-7AE84B90EC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1" y="172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no</a:t>
                </a:r>
              </a:p>
            </p:txBody>
          </p:sp>
        </p:grpSp>
        <p:grpSp>
          <p:nvGrpSpPr>
            <p:cNvPr id="21577" name="Group 104">
              <a:extLst>
                <a:ext uri="{FF2B5EF4-FFF2-40B4-BE49-F238E27FC236}">
                  <a16:creationId xmlns:a16="http://schemas.microsoft.com/office/drawing/2014/main" id="{FA0826D7-6B63-44D5-9560-B3D956B81C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496"/>
              <a:ext cx="768" cy="288"/>
              <a:chOff x="528" y="2496"/>
              <a:chExt cx="768" cy="288"/>
            </a:xfrm>
          </p:grpSpPr>
          <p:sp>
            <p:nvSpPr>
              <p:cNvPr id="21590" name="Line 101">
                <a:extLst>
                  <a:ext uri="{FF2B5EF4-FFF2-40B4-BE49-F238E27FC236}">
                    <a16:creationId xmlns:a16="http://schemas.microsoft.com/office/drawing/2014/main" id="{9F6725B8-C132-412A-925E-6C7041118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1" name="Text Box 102">
                <a:extLst>
                  <a:ext uri="{FF2B5EF4-FFF2-40B4-BE49-F238E27FC236}">
                    <a16:creationId xmlns:a16="http://schemas.microsoft.com/office/drawing/2014/main" id="{63C7EB3A-822F-4C92-924C-8CCEF0650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7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/>
                  <a:t>yes      no</a:t>
                </a:r>
              </a:p>
            </p:txBody>
          </p:sp>
          <p:sp>
            <p:nvSpPr>
              <p:cNvPr id="21592" name="Line 103">
                <a:extLst>
                  <a:ext uri="{FF2B5EF4-FFF2-40B4-BE49-F238E27FC236}">
                    <a16:creationId xmlns:a16="http://schemas.microsoft.com/office/drawing/2014/main" id="{C7F17079-FCEE-4908-AE9D-A7FEFBDB6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78" name="Group 105">
              <a:extLst>
                <a:ext uri="{FF2B5EF4-FFF2-40B4-BE49-F238E27FC236}">
                  <a16:creationId xmlns:a16="http://schemas.microsoft.com/office/drawing/2014/main" id="{01C6FDC3-D550-4E30-870D-9F6191347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496"/>
              <a:ext cx="768" cy="288"/>
              <a:chOff x="528" y="2496"/>
              <a:chExt cx="768" cy="288"/>
            </a:xfrm>
          </p:grpSpPr>
          <p:sp>
            <p:nvSpPr>
              <p:cNvPr id="21587" name="Line 106">
                <a:extLst>
                  <a:ext uri="{FF2B5EF4-FFF2-40B4-BE49-F238E27FC236}">
                    <a16:creationId xmlns:a16="http://schemas.microsoft.com/office/drawing/2014/main" id="{D1C90242-3F16-462C-8979-C77FBF49F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8" name="Text Box 107">
                <a:extLst>
                  <a:ext uri="{FF2B5EF4-FFF2-40B4-BE49-F238E27FC236}">
                    <a16:creationId xmlns:a16="http://schemas.microsoft.com/office/drawing/2014/main" id="{B96516CD-B032-41B0-A616-D52CEFD4CC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7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/>
                  <a:t>yes      no</a:t>
                </a:r>
              </a:p>
            </p:txBody>
          </p:sp>
          <p:sp>
            <p:nvSpPr>
              <p:cNvPr id="21589" name="Line 108">
                <a:extLst>
                  <a:ext uri="{FF2B5EF4-FFF2-40B4-BE49-F238E27FC236}">
                    <a16:creationId xmlns:a16="http://schemas.microsoft.com/office/drawing/2014/main" id="{E5D3DB61-BD4E-41E1-9672-A43B287EB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79" name="Group 109">
              <a:extLst>
                <a:ext uri="{FF2B5EF4-FFF2-40B4-BE49-F238E27FC236}">
                  <a16:creationId xmlns:a16="http://schemas.microsoft.com/office/drawing/2014/main" id="{AD017FC5-F944-45D4-8CF6-A1CC6AB35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496"/>
              <a:ext cx="768" cy="288"/>
              <a:chOff x="528" y="2496"/>
              <a:chExt cx="768" cy="288"/>
            </a:xfrm>
          </p:grpSpPr>
          <p:sp>
            <p:nvSpPr>
              <p:cNvPr id="21584" name="Line 110">
                <a:extLst>
                  <a:ext uri="{FF2B5EF4-FFF2-40B4-BE49-F238E27FC236}">
                    <a16:creationId xmlns:a16="http://schemas.microsoft.com/office/drawing/2014/main" id="{A1CCBC02-3091-4970-85DA-8F67F6BC7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5" name="Text Box 111">
                <a:extLst>
                  <a:ext uri="{FF2B5EF4-FFF2-40B4-BE49-F238E27FC236}">
                    <a16:creationId xmlns:a16="http://schemas.microsoft.com/office/drawing/2014/main" id="{1A27FD15-A189-4BBC-8D46-E6C847464C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7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/>
                  <a:t>yes      no</a:t>
                </a:r>
              </a:p>
            </p:txBody>
          </p:sp>
          <p:sp>
            <p:nvSpPr>
              <p:cNvPr id="21586" name="Line 112">
                <a:extLst>
                  <a:ext uri="{FF2B5EF4-FFF2-40B4-BE49-F238E27FC236}">
                    <a16:creationId xmlns:a16="http://schemas.microsoft.com/office/drawing/2014/main" id="{6C3FB3C0-0EAC-4FF0-8710-1FB63546C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80" name="Group 113">
              <a:extLst>
                <a:ext uri="{FF2B5EF4-FFF2-40B4-BE49-F238E27FC236}">
                  <a16:creationId xmlns:a16="http://schemas.microsoft.com/office/drawing/2014/main" id="{229E7BF6-2422-4421-A83E-D2F98F23A8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1872"/>
              <a:ext cx="768" cy="288"/>
              <a:chOff x="528" y="2496"/>
              <a:chExt cx="768" cy="288"/>
            </a:xfrm>
          </p:grpSpPr>
          <p:sp>
            <p:nvSpPr>
              <p:cNvPr id="21581" name="Line 114">
                <a:extLst>
                  <a:ext uri="{FF2B5EF4-FFF2-40B4-BE49-F238E27FC236}">
                    <a16:creationId xmlns:a16="http://schemas.microsoft.com/office/drawing/2014/main" id="{30E823F9-B3EF-4C99-9467-8C3533BA9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Text Box 115">
                <a:extLst>
                  <a:ext uri="{FF2B5EF4-FFF2-40B4-BE49-F238E27FC236}">
                    <a16:creationId xmlns:a16="http://schemas.microsoft.com/office/drawing/2014/main" id="{8F8EB003-2860-47FD-80D7-6C925CB47C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7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/>
                  <a:t>yes      no</a:t>
                </a:r>
              </a:p>
            </p:txBody>
          </p:sp>
          <p:sp>
            <p:nvSpPr>
              <p:cNvPr id="21583" name="Line 116">
                <a:extLst>
                  <a:ext uri="{FF2B5EF4-FFF2-40B4-BE49-F238E27FC236}">
                    <a16:creationId xmlns:a16="http://schemas.microsoft.com/office/drawing/2014/main" id="{C1D1DDD5-3F89-415D-91A3-369D2DC84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174" name="Text Box 118">
            <a:extLst>
              <a:ext uri="{FF2B5EF4-FFF2-40B4-BE49-F238E27FC236}">
                <a16:creationId xmlns:a16="http://schemas.microsoft.com/office/drawing/2014/main" id="{9E36AC6A-1261-4DA9-92E0-7E8A68803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181600"/>
            <a:ext cx="480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Longer paths have smaller probabilities</a:t>
            </a:r>
            <a:r>
              <a:rPr lang="en-US" altLang="en-US" sz="2800"/>
              <a:t>.</a:t>
            </a:r>
          </a:p>
        </p:txBody>
      </p:sp>
      <p:grpSp>
        <p:nvGrpSpPr>
          <p:cNvPr id="21509" name="Group 119">
            <a:extLst>
              <a:ext uri="{FF2B5EF4-FFF2-40B4-BE49-F238E27FC236}">
                <a16:creationId xmlns:a16="http://schemas.microsoft.com/office/drawing/2014/main" id="{670FC873-236E-43F0-A292-84F1F57DE0C8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4648200"/>
            <a:ext cx="2133600" cy="1976438"/>
            <a:chOff x="480" y="1680"/>
            <a:chExt cx="1680" cy="1440"/>
          </a:xfrm>
        </p:grpSpPr>
        <p:sp>
          <p:nvSpPr>
            <p:cNvPr id="21510" name="Oval 120">
              <a:extLst>
                <a:ext uri="{FF2B5EF4-FFF2-40B4-BE49-F238E27FC236}">
                  <a16:creationId xmlns:a16="http://schemas.microsoft.com/office/drawing/2014/main" id="{0BADEBBE-EEEF-4325-AFD0-2CC3EC03C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grpSp>
          <p:nvGrpSpPr>
            <p:cNvPr id="21511" name="Group 121">
              <a:extLst>
                <a:ext uri="{FF2B5EF4-FFF2-40B4-BE49-F238E27FC236}">
                  <a16:creationId xmlns:a16="http://schemas.microsoft.com/office/drawing/2014/main" id="{2618C26B-E352-4D03-A3CF-F069212F5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680"/>
              <a:ext cx="480" cy="288"/>
              <a:chOff x="480" y="1680"/>
              <a:chExt cx="480" cy="288"/>
            </a:xfrm>
          </p:grpSpPr>
          <p:sp>
            <p:nvSpPr>
              <p:cNvPr id="21554" name="Oval 122">
                <a:extLst>
                  <a:ext uri="{FF2B5EF4-FFF2-40B4-BE49-F238E27FC236}">
                    <a16:creationId xmlns:a16="http://schemas.microsoft.com/office/drawing/2014/main" id="{4AD02506-8455-4878-AAF5-E65B9758D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5" name="Text Box 123">
                <a:extLst>
                  <a:ext uri="{FF2B5EF4-FFF2-40B4-BE49-F238E27FC236}">
                    <a16:creationId xmlns:a16="http://schemas.microsoft.com/office/drawing/2014/main" id="{4A559C7D-ECBD-4E74-B3FE-6EDED201D9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1512" name="Group 124">
              <a:extLst>
                <a:ext uri="{FF2B5EF4-FFF2-40B4-BE49-F238E27FC236}">
                  <a16:creationId xmlns:a16="http://schemas.microsoft.com/office/drawing/2014/main" id="{82B991EE-FF54-4061-A2AC-DA6319163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680"/>
              <a:ext cx="480" cy="288"/>
              <a:chOff x="480" y="1680"/>
              <a:chExt cx="480" cy="288"/>
            </a:xfrm>
          </p:grpSpPr>
          <p:sp>
            <p:nvSpPr>
              <p:cNvPr id="21552" name="Oval 125">
                <a:extLst>
                  <a:ext uri="{FF2B5EF4-FFF2-40B4-BE49-F238E27FC236}">
                    <a16:creationId xmlns:a16="http://schemas.microsoft.com/office/drawing/2014/main" id="{07BB7A88-8963-42EB-B613-6015319F2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3" name="Text Box 126">
                <a:extLst>
                  <a:ext uri="{FF2B5EF4-FFF2-40B4-BE49-F238E27FC236}">
                    <a16:creationId xmlns:a16="http://schemas.microsoft.com/office/drawing/2014/main" id="{C7A5DFA9-38FF-4F01-B1E9-F9EB9BC8C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1513" name="Group 127">
              <a:extLst>
                <a:ext uri="{FF2B5EF4-FFF2-40B4-BE49-F238E27FC236}">
                  <a16:creationId xmlns:a16="http://schemas.microsoft.com/office/drawing/2014/main" id="{DEF4C73F-884A-48E9-B8EF-74FA5CA65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680"/>
              <a:ext cx="480" cy="288"/>
              <a:chOff x="480" y="1680"/>
              <a:chExt cx="480" cy="288"/>
            </a:xfrm>
          </p:grpSpPr>
          <p:sp>
            <p:nvSpPr>
              <p:cNvPr id="21550" name="Oval 128">
                <a:extLst>
                  <a:ext uri="{FF2B5EF4-FFF2-40B4-BE49-F238E27FC236}">
                    <a16:creationId xmlns:a16="http://schemas.microsoft.com/office/drawing/2014/main" id="{0383D8DE-77EE-49EB-86B2-DAD5F0A1E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1" name="Text Box 129">
                <a:extLst>
                  <a:ext uri="{FF2B5EF4-FFF2-40B4-BE49-F238E27FC236}">
                    <a16:creationId xmlns:a16="http://schemas.microsoft.com/office/drawing/2014/main" id="{8904684F-45D5-4B7D-8B8C-BC80641A71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1514" name="Group 130">
              <a:extLst>
                <a:ext uri="{FF2B5EF4-FFF2-40B4-BE49-F238E27FC236}">
                  <a16:creationId xmlns:a16="http://schemas.microsoft.com/office/drawing/2014/main" id="{875381BC-5018-4A55-A0E2-5B325DC27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80"/>
              <a:ext cx="480" cy="288"/>
              <a:chOff x="480" y="1680"/>
              <a:chExt cx="480" cy="288"/>
            </a:xfrm>
          </p:grpSpPr>
          <p:sp>
            <p:nvSpPr>
              <p:cNvPr id="21548" name="Oval 131">
                <a:extLst>
                  <a:ext uri="{FF2B5EF4-FFF2-40B4-BE49-F238E27FC236}">
                    <a16:creationId xmlns:a16="http://schemas.microsoft.com/office/drawing/2014/main" id="{E2E6ACD1-AAAE-4B31-8D10-D7A9A6492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49" name="Text Box 132">
                <a:extLst>
                  <a:ext uri="{FF2B5EF4-FFF2-40B4-BE49-F238E27FC236}">
                    <a16:creationId xmlns:a16="http://schemas.microsoft.com/office/drawing/2014/main" id="{003BABF8-A53F-403F-AA83-4421C8A189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1515" name="Group 133">
              <a:extLst>
                <a:ext uri="{FF2B5EF4-FFF2-40B4-BE49-F238E27FC236}">
                  <a16:creationId xmlns:a16="http://schemas.microsoft.com/office/drawing/2014/main" id="{2832EE1B-D758-4D6D-A0BD-30204C3B6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64"/>
              <a:ext cx="816" cy="288"/>
              <a:chOff x="528" y="2160"/>
              <a:chExt cx="816" cy="288"/>
            </a:xfrm>
          </p:grpSpPr>
          <p:grpSp>
            <p:nvGrpSpPr>
              <p:cNvPr id="21542" name="Group 134">
                <a:extLst>
                  <a:ext uri="{FF2B5EF4-FFF2-40B4-BE49-F238E27FC236}">
                    <a16:creationId xmlns:a16="http://schemas.microsoft.com/office/drawing/2014/main" id="{2B38BD08-87A1-451D-A2F2-9BFD7E35EE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21546" name="Oval 135">
                  <a:extLst>
                    <a:ext uri="{FF2B5EF4-FFF2-40B4-BE49-F238E27FC236}">
                      <a16:creationId xmlns:a16="http://schemas.microsoft.com/office/drawing/2014/main" id="{3617DC21-81E7-406B-9204-1245C08B1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47" name="Text Box 136">
                  <a:extLst>
                    <a:ext uri="{FF2B5EF4-FFF2-40B4-BE49-F238E27FC236}">
                      <a16:creationId xmlns:a16="http://schemas.microsoft.com/office/drawing/2014/main" id="{D0F2A3CA-5CDA-4353-BE8E-B98CFF9F1B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1543" name="Group 137">
                <a:extLst>
                  <a:ext uri="{FF2B5EF4-FFF2-40B4-BE49-F238E27FC236}">
                    <a16:creationId xmlns:a16="http://schemas.microsoft.com/office/drawing/2014/main" id="{38B4E24D-63A7-4189-AE6D-45FD00C17A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21544" name="Oval 138">
                  <a:extLst>
                    <a:ext uri="{FF2B5EF4-FFF2-40B4-BE49-F238E27FC236}">
                      <a16:creationId xmlns:a16="http://schemas.microsoft.com/office/drawing/2014/main" id="{369A4E79-9484-4EBF-BC4E-3FCCD9803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45" name="Text Box 139">
                  <a:extLst>
                    <a:ext uri="{FF2B5EF4-FFF2-40B4-BE49-F238E27FC236}">
                      <a16:creationId xmlns:a16="http://schemas.microsoft.com/office/drawing/2014/main" id="{F3E2427B-9175-4D1C-BB8C-7B25921ED0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1516" name="Group 140">
              <a:extLst>
                <a:ext uri="{FF2B5EF4-FFF2-40B4-BE49-F238E27FC236}">
                  <a16:creationId xmlns:a16="http://schemas.microsoft.com/office/drawing/2014/main" id="{0FC317FE-2975-4E29-B66C-C0EB2819A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448"/>
              <a:ext cx="432" cy="288"/>
              <a:chOff x="1296" y="2160"/>
              <a:chExt cx="432" cy="288"/>
            </a:xfrm>
          </p:grpSpPr>
          <p:sp>
            <p:nvSpPr>
              <p:cNvPr id="21540" name="Oval 141">
                <a:extLst>
                  <a:ext uri="{FF2B5EF4-FFF2-40B4-BE49-F238E27FC236}">
                    <a16:creationId xmlns:a16="http://schemas.microsoft.com/office/drawing/2014/main" id="{7F7A62B0-BB84-4FE3-A869-C6CC75D05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41" name="Text Box 142">
                <a:extLst>
                  <a:ext uri="{FF2B5EF4-FFF2-40B4-BE49-F238E27FC236}">
                    <a16:creationId xmlns:a16="http://schemas.microsoft.com/office/drawing/2014/main" id="{DE416C71-524F-44DF-BCE5-3612EA693E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1517" name="Group 143">
              <a:extLst>
                <a:ext uri="{FF2B5EF4-FFF2-40B4-BE49-F238E27FC236}">
                  <a16:creationId xmlns:a16="http://schemas.microsoft.com/office/drawing/2014/main" id="{5F73F9A5-2498-4562-8210-5840313E85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448"/>
              <a:ext cx="432" cy="288"/>
              <a:chOff x="1296" y="2160"/>
              <a:chExt cx="432" cy="288"/>
            </a:xfrm>
          </p:grpSpPr>
          <p:sp>
            <p:nvSpPr>
              <p:cNvPr id="21538" name="Oval 144">
                <a:extLst>
                  <a:ext uri="{FF2B5EF4-FFF2-40B4-BE49-F238E27FC236}">
                    <a16:creationId xmlns:a16="http://schemas.microsoft.com/office/drawing/2014/main" id="{2D2E38FC-5AEE-400D-91D7-27F5030C4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39" name="Text Box 145">
                <a:extLst>
                  <a:ext uri="{FF2B5EF4-FFF2-40B4-BE49-F238E27FC236}">
                    <a16:creationId xmlns:a16="http://schemas.microsoft.com/office/drawing/2014/main" id="{F2E08C77-5F91-4A83-B768-904C641C99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1518" name="Group 146">
              <a:extLst>
                <a:ext uri="{FF2B5EF4-FFF2-40B4-BE49-F238E27FC236}">
                  <a16:creationId xmlns:a16="http://schemas.microsoft.com/office/drawing/2014/main" id="{BF721AFB-CF12-4D81-B37D-B3C0F3852D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64"/>
              <a:ext cx="816" cy="288"/>
              <a:chOff x="528" y="2160"/>
              <a:chExt cx="816" cy="288"/>
            </a:xfrm>
          </p:grpSpPr>
          <p:grpSp>
            <p:nvGrpSpPr>
              <p:cNvPr id="21532" name="Group 147">
                <a:extLst>
                  <a:ext uri="{FF2B5EF4-FFF2-40B4-BE49-F238E27FC236}">
                    <a16:creationId xmlns:a16="http://schemas.microsoft.com/office/drawing/2014/main" id="{B9508D74-ADE7-494D-9DD6-B7CB6A7401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21536" name="Oval 148">
                  <a:extLst>
                    <a:ext uri="{FF2B5EF4-FFF2-40B4-BE49-F238E27FC236}">
                      <a16:creationId xmlns:a16="http://schemas.microsoft.com/office/drawing/2014/main" id="{25FB9E9C-EB01-4AF8-839B-0A6A40FC0A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37" name="Text Box 149">
                  <a:extLst>
                    <a:ext uri="{FF2B5EF4-FFF2-40B4-BE49-F238E27FC236}">
                      <a16:creationId xmlns:a16="http://schemas.microsoft.com/office/drawing/2014/main" id="{CF487F1A-DA22-49C0-807E-9B9AC53CEE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1533" name="Group 150">
                <a:extLst>
                  <a:ext uri="{FF2B5EF4-FFF2-40B4-BE49-F238E27FC236}">
                    <a16:creationId xmlns:a16="http://schemas.microsoft.com/office/drawing/2014/main" id="{7FA9008A-727A-4BCF-A46E-B7A1B38A65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21534" name="Oval 151">
                  <a:extLst>
                    <a:ext uri="{FF2B5EF4-FFF2-40B4-BE49-F238E27FC236}">
                      <a16:creationId xmlns:a16="http://schemas.microsoft.com/office/drawing/2014/main" id="{C765CF94-224E-47B8-9420-A9AE4E2362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35" name="Text Box 152">
                  <a:extLst>
                    <a:ext uri="{FF2B5EF4-FFF2-40B4-BE49-F238E27FC236}">
                      <a16:creationId xmlns:a16="http://schemas.microsoft.com/office/drawing/2014/main" id="{E1764A49-1BD4-40D5-AF8E-17125A033D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1519" name="Group 153">
              <a:extLst>
                <a:ext uri="{FF2B5EF4-FFF2-40B4-BE49-F238E27FC236}">
                  <a16:creationId xmlns:a16="http://schemas.microsoft.com/office/drawing/2014/main" id="{BD5CCD8E-39C7-4A47-8BE9-FFE7818F3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448"/>
              <a:ext cx="432" cy="288"/>
              <a:chOff x="1344" y="2448"/>
              <a:chExt cx="432" cy="288"/>
            </a:xfrm>
          </p:grpSpPr>
          <p:sp>
            <p:nvSpPr>
              <p:cNvPr id="21530" name="Oval 154">
                <a:extLst>
                  <a:ext uri="{FF2B5EF4-FFF2-40B4-BE49-F238E27FC236}">
                    <a16:creationId xmlns:a16="http://schemas.microsoft.com/office/drawing/2014/main" id="{60C3141A-AE3F-4328-813A-8AFBD0354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31" name="Text Box 155">
                <a:extLst>
                  <a:ext uri="{FF2B5EF4-FFF2-40B4-BE49-F238E27FC236}">
                    <a16:creationId xmlns:a16="http://schemas.microsoft.com/office/drawing/2014/main" id="{45321047-EBBB-4F7C-9CBE-7A40A693EF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grpSp>
          <p:nvGrpSpPr>
            <p:cNvPr id="21520" name="Group 156">
              <a:extLst>
                <a:ext uri="{FF2B5EF4-FFF2-40B4-BE49-F238E27FC236}">
                  <a16:creationId xmlns:a16="http://schemas.microsoft.com/office/drawing/2014/main" id="{D2290C87-A6FA-44E7-A4AE-C7CFAA530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448"/>
              <a:ext cx="432" cy="288"/>
              <a:chOff x="1344" y="2448"/>
              <a:chExt cx="432" cy="288"/>
            </a:xfrm>
          </p:grpSpPr>
          <p:sp>
            <p:nvSpPr>
              <p:cNvPr id="21528" name="Oval 157">
                <a:extLst>
                  <a:ext uri="{FF2B5EF4-FFF2-40B4-BE49-F238E27FC236}">
                    <a16:creationId xmlns:a16="http://schemas.microsoft.com/office/drawing/2014/main" id="{88534E96-DFD6-4E93-85EC-FEC424EF8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29" name="Text Box 158">
                <a:extLst>
                  <a:ext uri="{FF2B5EF4-FFF2-40B4-BE49-F238E27FC236}">
                    <a16:creationId xmlns:a16="http://schemas.microsoft.com/office/drawing/2014/main" id="{1C95768D-4F15-40F5-B201-15DE9E7D60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sp>
          <p:nvSpPr>
            <p:cNvPr id="21521" name="Oval 159">
              <a:extLst>
                <a:ext uri="{FF2B5EF4-FFF2-40B4-BE49-F238E27FC236}">
                  <a16:creationId xmlns:a16="http://schemas.microsoft.com/office/drawing/2014/main" id="{74D9E9A3-1CA7-4C39-A63A-18F295378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1522" name="Oval 160">
              <a:extLst>
                <a:ext uri="{FF2B5EF4-FFF2-40B4-BE49-F238E27FC236}">
                  <a16:creationId xmlns:a16="http://schemas.microsoft.com/office/drawing/2014/main" id="{A1DD9832-5AF0-4296-810C-6C7D90D3B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1523" name="Oval 161">
              <a:extLst>
                <a:ext uri="{FF2B5EF4-FFF2-40B4-BE49-F238E27FC236}">
                  <a16:creationId xmlns:a16="http://schemas.microsoft.com/office/drawing/2014/main" id="{4D75FA94-615B-415A-9775-140C34218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1524" name="Text Box 162">
              <a:extLst>
                <a:ext uri="{FF2B5EF4-FFF2-40B4-BE49-F238E27FC236}">
                  <a16:creationId xmlns:a16="http://schemas.microsoft.com/office/drawing/2014/main" id="{B7FD4920-E695-469C-9D42-18D02F556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3" y="2833"/>
              <a:ext cx="43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7</a:t>
              </a:r>
            </a:p>
          </p:txBody>
        </p:sp>
        <p:sp>
          <p:nvSpPr>
            <p:cNvPr id="21525" name="Text Box 163">
              <a:extLst>
                <a:ext uri="{FF2B5EF4-FFF2-40B4-BE49-F238E27FC236}">
                  <a16:creationId xmlns:a16="http://schemas.microsoft.com/office/drawing/2014/main" id="{50EDB56D-F6BC-44BF-8198-F97D7653E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2833"/>
              <a:ext cx="430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6</a:t>
              </a:r>
            </a:p>
          </p:txBody>
        </p:sp>
        <p:sp>
          <p:nvSpPr>
            <p:cNvPr id="21526" name="Text Box 164">
              <a:extLst>
                <a:ext uri="{FF2B5EF4-FFF2-40B4-BE49-F238E27FC236}">
                  <a16:creationId xmlns:a16="http://schemas.microsoft.com/office/drawing/2014/main" id="{6A4E1328-5245-4E6F-8435-545D15C26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" y="2833"/>
              <a:ext cx="43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21527" name="Text Box 165">
              <a:extLst>
                <a:ext uri="{FF2B5EF4-FFF2-40B4-BE49-F238E27FC236}">
                  <a16:creationId xmlns:a16="http://schemas.microsoft.com/office/drawing/2014/main" id="{81084293-13FD-4D04-836F-AFFD3FCE1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833"/>
              <a:ext cx="43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8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98CEDD42-8DDD-40D7-9A20-5BD40F3FA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91200"/>
            <a:ext cx="15240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6087" name="Object 7">
            <a:extLst>
              <a:ext uri="{FF2B5EF4-FFF2-40B4-BE49-F238E27FC236}">
                <a16:creationId xmlns:a16="http://schemas.microsoft.com/office/drawing/2014/main" id="{D7873132-1D0D-4574-A53E-0D1487F417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3750" y="3276600"/>
          <a:ext cx="835025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4900" imgH="1130300" progId="Equation.3">
                  <p:embed/>
                </p:oleObj>
              </mc:Choice>
              <mc:Fallback>
                <p:oleObj name="Equation" r:id="rId3" imgW="2374900" imgH="1130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3276600"/>
                        <a:ext cx="835025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2" name="Group 8">
            <a:extLst>
              <a:ext uri="{FF2B5EF4-FFF2-40B4-BE49-F238E27FC236}">
                <a16:creationId xmlns:a16="http://schemas.microsoft.com/office/drawing/2014/main" id="{E18EC8CF-F2DD-48DD-A2BA-0B91260294D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609600"/>
            <a:ext cx="8763000" cy="2552700"/>
            <a:chOff x="240" y="1536"/>
            <a:chExt cx="5520" cy="1608"/>
          </a:xfrm>
        </p:grpSpPr>
        <p:grpSp>
          <p:nvGrpSpPr>
            <p:cNvPr id="22580" name="Group 9">
              <a:extLst>
                <a:ext uri="{FF2B5EF4-FFF2-40B4-BE49-F238E27FC236}">
                  <a16:creationId xmlns:a16="http://schemas.microsoft.com/office/drawing/2014/main" id="{9887462F-0DDE-47B4-B1A4-37A0146E5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7" y="1872"/>
              <a:ext cx="528" cy="288"/>
              <a:chOff x="1200" y="1872"/>
              <a:chExt cx="528" cy="288"/>
            </a:xfrm>
          </p:grpSpPr>
          <p:sp>
            <p:nvSpPr>
              <p:cNvPr id="22643" name="Line 10">
                <a:extLst>
                  <a:ext uri="{FF2B5EF4-FFF2-40B4-BE49-F238E27FC236}">
                    <a16:creationId xmlns:a16="http://schemas.microsoft.com/office/drawing/2014/main" id="{D43ACE4B-041F-4F9A-A5AB-F9A20D52F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" name="Text Box 11">
                <a:extLst>
                  <a:ext uri="{FF2B5EF4-FFF2-40B4-BE49-F238E27FC236}">
                    <a16:creationId xmlns:a16="http://schemas.microsoft.com/office/drawing/2014/main" id="{B82A99F3-8CAA-4B11-90E2-8463284F81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92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yes</a:t>
                </a:r>
              </a:p>
            </p:txBody>
          </p:sp>
        </p:grpSp>
        <p:grpSp>
          <p:nvGrpSpPr>
            <p:cNvPr id="22581" name="Group 12">
              <a:extLst>
                <a:ext uri="{FF2B5EF4-FFF2-40B4-BE49-F238E27FC236}">
                  <a16:creationId xmlns:a16="http://schemas.microsoft.com/office/drawing/2014/main" id="{EE3F6F71-C083-4E87-A6A2-CF6EE37202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1" y="1872"/>
              <a:ext cx="528" cy="288"/>
              <a:chOff x="1200" y="1872"/>
              <a:chExt cx="528" cy="288"/>
            </a:xfrm>
          </p:grpSpPr>
          <p:sp>
            <p:nvSpPr>
              <p:cNvPr id="22641" name="Line 13">
                <a:extLst>
                  <a:ext uri="{FF2B5EF4-FFF2-40B4-BE49-F238E27FC236}">
                    <a16:creationId xmlns:a16="http://schemas.microsoft.com/office/drawing/2014/main" id="{6B9C33CD-4444-4423-BB4A-AEABBE870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" name="Text Box 14">
                <a:extLst>
                  <a:ext uri="{FF2B5EF4-FFF2-40B4-BE49-F238E27FC236}">
                    <a16:creationId xmlns:a16="http://schemas.microsoft.com/office/drawing/2014/main" id="{2B5B2E62-909B-4E0B-BC07-361CCDA517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92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yes</a:t>
                </a:r>
              </a:p>
            </p:txBody>
          </p:sp>
        </p:grpSp>
        <p:grpSp>
          <p:nvGrpSpPr>
            <p:cNvPr id="22582" name="Group 15">
              <a:extLst>
                <a:ext uri="{FF2B5EF4-FFF2-40B4-BE49-F238E27FC236}">
                  <a16:creationId xmlns:a16="http://schemas.microsoft.com/office/drawing/2014/main" id="{2B5B7F6B-3AB4-41F3-AEAF-28F0E3C3FD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7" y="1680"/>
              <a:ext cx="336" cy="279"/>
              <a:chOff x="1463" y="1680"/>
              <a:chExt cx="336" cy="279"/>
            </a:xfrm>
          </p:grpSpPr>
          <p:sp>
            <p:nvSpPr>
              <p:cNvPr id="22639" name="Line 16">
                <a:extLst>
                  <a:ext uri="{FF2B5EF4-FFF2-40B4-BE49-F238E27FC236}">
                    <a16:creationId xmlns:a16="http://schemas.microsoft.com/office/drawing/2014/main" id="{D849D7EB-74D9-49AD-A352-92CC5BCCB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3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" name="Text Box 17">
                <a:extLst>
                  <a:ext uri="{FF2B5EF4-FFF2-40B4-BE49-F238E27FC236}">
                    <a16:creationId xmlns:a16="http://schemas.microsoft.com/office/drawing/2014/main" id="{3BE33AB8-978A-4803-82AB-E65C040227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1" y="172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no</a:t>
                </a:r>
              </a:p>
            </p:txBody>
          </p:sp>
        </p:grpSp>
        <p:grpSp>
          <p:nvGrpSpPr>
            <p:cNvPr id="22583" name="Group 18">
              <a:extLst>
                <a:ext uri="{FF2B5EF4-FFF2-40B4-BE49-F238E27FC236}">
                  <a16:creationId xmlns:a16="http://schemas.microsoft.com/office/drawing/2014/main" id="{D4524EC6-8B5D-482C-80E3-63AADC3568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784"/>
              <a:ext cx="562" cy="360"/>
              <a:chOff x="480" y="1680"/>
              <a:chExt cx="480" cy="288"/>
            </a:xfrm>
          </p:grpSpPr>
          <p:sp>
            <p:nvSpPr>
              <p:cNvPr id="22637" name="Oval 19">
                <a:extLst>
                  <a:ext uri="{FF2B5EF4-FFF2-40B4-BE49-F238E27FC236}">
                    <a16:creationId xmlns:a16="http://schemas.microsoft.com/office/drawing/2014/main" id="{851A4475-F493-4FAD-A8B6-CEFBF660B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38" name="Text Box 20">
                <a:extLst>
                  <a:ext uri="{FF2B5EF4-FFF2-40B4-BE49-F238E27FC236}">
                    <a16:creationId xmlns:a16="http://schemas.microsoft.com/office/drawing/2014/main" id="{0D6D6927-C2DF-4C35-AE82-AACDD2FBA7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1</a:t>
                </a:r>
              </a:p>
            </p:txBody>
          </p:sp>
        </p:grpSp>
        <p:grpSp>
          <p:nvGrpSpPr>
            <p:cNvPr id="22584" name="Group 21">
              <a:extLst>
                <a:ext uri="{FF2B5EF4-FFF2-40B4-BE49-F238E27FC236}">
                  <a16:creationId xmlns:a16="http://schemas.microsoft.com/office/drawing/2014/main" id="{AFF8D28B-893E-43B6-9DE6-1985680F80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784"/>
              <a:ext cx="506" cy="360"/>
              <a:chOff x="528" y="2160"/>
              <a:chExt cx="432" cy="288"/>
            </a:xfrm>
          </p:grpSpPr>
          <p:sp>
            <p:nvSpPr>
              <p:cNvPr id="22635" name="Oval 22">
                <a:extLst>
                  <a:ext uri="{FF2B5EF4-FFF2-40B4-BE49-F238E27FC236}">
                    <a16:creationId xmlns:a16="http://schemas.microsoft.com/office/drawing/2014/main" id="{12580D01-8898-496C-A25B-A1BC187BB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36" name="Text Box 23">
                <a:extLst>
                  <a:ext uri="{FF2B5EF4-FFF2-40B4-BE49-F238E27FC236}">
                    <a16:creationId xmlns:a16="http://schemas.microsoft.com/office/drawing/2014/main" id="{36C04FEF-876E-41C8-B205-ECFC66CBFB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2</a:t>
                </a:r>
              </a:p>
            </p:txBody>
          </p:sp>
        </p:grpSp>
        <p:grpSp>
          <p:nvGrpSpPr>
            <p:cNvPr id="22585" name="Group 24">
              <a:extLst>
                <a:ext uri="{FF2B5EF4-FFF2-40B4-BE49-F238E27FC236}">
                  <a16:creationId xmlns:a16="http://schemas.microsoft.com/office/drawing/2014/main" id="{8DBD5D06-0082-47CB-AAC4-9F6E184B77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784"/>
              <a:ext cx="506" cy="360"/>
              <a:chOff x="1296" y="2160"/>
              <a:chExt cx="432" cy="288"/>
            </a:xfrm>
          </p:grpSpPr>
          <p:sp>
            <p:nvSpPr>
              <p:cNvPr id="22633" name="Oval 25">
                <a:extLst>
                  <a:ext uri="{FF2B5EF4-FFF2-40B4-BE49-F238E27FC236}">
                    <a16:creationId xmlns:a16="http://schemas.microsoft.com/office/drawing/2014/main" id="{FA869C8C-507D-42C3-B28E-CAE40A528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34" name="Text Box 26">
                <a:extLst>
                  <a:ext uri="{FF2B5EF4-FFF2-40B4-BE49-F238E27FC236}">
                    <a16:creationId xmlns:a16="http://schemas.microsoft.com/office/drawing/2014/main" id="{6184348C-CFE5-4B3A-8E62-67E7D1D775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3</a:t>
                </a:r>
              </a:p>
            </p:txBody>
          </p:sp>
        </p:grpSp>
        <p:grpSp>
          <p:nvGrpSpPr>
            <p:cNvPr id="22586" name="Group 27">
              <a:extLst>
                <a:ext uri="{FF2B5EF4-FFF2-40B4-BE49-F238E27FC236}">
                  <a16:creationId xmlns:a16="http://schemas.microsoft.com/office/drawing/2014/main" id="{69B1D905-51E3-487F-BC2C-9AA6D8BF2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784"/>
              <a:ext cx="506" cy="360"/>
              <a:chOff x="1344" y="2448"/>
              <a:chExt cx="432" cy="288"/>
            </a:xfrm>
          </p:grpSpPr>
          <p:sp>
            <p:nvSpPr>
              <p:cNvPr id="22631" name="Oval 28">
                <a:extLst>
                  <a:ext uri="{FF2B5EF4-FFF2-40B4-BE49-F238E27FC236}">
                    <a16:creationId xmlns:a16="http://schemas.microsoft.com/office/drawing/2014/main" id="{CED1B778-41CD-44D7-A30B-620462E37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32" name="Text Box 29">
                <a:extLst>
                  <a:ext uri="{FF2B5EF4-FFF2-40B4-BE49-F238E27FC236}">
                    <a16:creationId xmlns:a16="http://schemas.microsoft.com/office/drawing/2014/main" id="{4EF2AAA0-7941-40EF-B62D-6847C44E64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4</a:t>
                </a:r>
              </a:p>
            </p:txBody>
          </p:sp>
        </p:grpSp>
        <p:grpSp>
          <p:nvGrpSpPr>
            <p:cNvPr id="22587" name="Group 30">
              <a:extLst>
                <a:ext uri="{FF2B5EF4-FFF2-40B4-BE49-F238E27FC236}">
                  <a16:creationId xmlns:a16="http://schemas.microsoft.com/office/drawing/2014/main" id="{39DD1B53-1311-4F74-BB2D-4ABE7C2CB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2784"/>
              <a:ext cx="506" cy="360"/>
              <a:chOff x="4368" y="4032"/>
              <a:chExt cx="432" cy="288"/>
            </a:xfrm>
          </p:grpSpPr>
          <p:sp>
            <p:nvSpPr>
              <p:cNvPr id="22629" name="Oval 31">
                <a:extLst>
                  <a:ext uri="{FF2B5EF4-FFF2-40B4-BE49-F238E27FC236}">
                    <a16:creationId xmlns:a16="http://schemas.microsoft.com/office/drawing/2014/main" id="{B843B675-7521-471E-B6FB-993E1511C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40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30" name="Text Box 32">
                <a:extLst>
                  <a:ext uri="{FF2B5EF4-FFF2-40B4-BE49-F238E27FC236}">
                    <a16:creationId xmlns:a16="http://schemas.microsoft.com/office/drawing/2014/main" id="{7F2321F4-A7C5-4254-8B52-C29F07368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4032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6</a:t>
                </a:r>
              </a:p>
            </p:txBody>
          </p:sp>
        </p:grpSp>
        <p:grpSp>
          <p:nvGrpSpPr>
            <p:cNvPr id="22588" name="Group 33">
              <a:extLst>
                <a:ext uri="{FF2B5EF4-FFF2-40B4-BE49-F238E27FC236}">
                  <a16:creationId xmlns:a16="http://schemas.microsoft.com/office/drawing/2014/main" id="{5DF01644-A4BE-4C4C-B3FD-F7D6443A02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784"/>
              <a:ext cx="506" cy="360"/>
              <a:chOff x="3984" y="4032"/>
              <a:chExt cx="432" cy="288"/>
            </a:xfrm>
          </p:grpSpPr>
          <p:sp>
            <p:nvSpPr>
              <p:cNvPr id="22627" name="Oval 34">
                <a:extLst>
                  <a:ext uri="{FF2B5EF4-FFF2-40B4-BE49-F238E27FC236}">
                    <a16:creationId xmlns:a16="http://schemas.microsoft.com/office/drawing/2014/main" id="{32EC4B5D-5802-431E-878F-0EC613A97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40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28" name="Text Box 35">
                <a:extLst>
                  <a:ext uri="{FF2B5EF4-FFF2-40B4-BE49-F238E27FC236}">
                    <a16:creationId xmlns:a16="http://schemas.microsoft.com/office/drawing/2014/main" id="{EFE24A44-1012-4B23-9494-CD6EB99E86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4032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5</a:t>
                </a:r>
              </a:p>
            </p:txBody>
          </p:sp>
        </p:grpSp>
        <p:grpSp>
          <p:nvGrpSpPr>
            <p:cNvPr id="22589" name="Group 36">
              <a:extLst>
                <a:ext uri="{FF2B5EF4-FFF2-40B4-BE49-F238E27FC236}">
                  <a16:creationId xmlns:a16="http://schemas.microsoft.com/office/drawing/2014/main" id="{0A2B616D-4373-480D-951C-A4C2F60E8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2160"/>
              <a:ext cx="506" cy="360"/>
              <a:chOff x="5184" y="4032"/>
              <a:chExt cx="432" cy="288"/>
            </a:xfrm>
          </p:grpSpPr>
          <p:sp>
            <p:nvSpPr>
              <p:cNvPr id="22625" name="Oval 37">
                <a:extLst>
                  <a:ext uri="{FF2B5EF4-FFF2-40B4-BE49-F238E27FC236}">
                    <a16:creationId xmlns:a16="http://schemas.microsoft.com/office/drawing/2014/main" id="{5FFA8BB5-A364-4607-BAAE-21DC28639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" y="40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26" name="Text Box 38">
                <a:extLst>
                  <a:ext uri="{FF2B5EF4-FFF2-40B4-BE49-F238E27FC236}">
                    <a16:creationId xmlns:a16="http://schemas.microsoft.com/office/drawing/2014/main" id="{563E196E-2289-4D29-B434-9C338FF3A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4" y="4032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8</a:t>
                </a:r>
              </a:p>
            </p:txBody>
          </p:sp>
        </p:grpSp>
        <p:grpSp>
          <p:nvGrpSpPr>
            <p:cNvPr id="22590" name="Group 39">
              <a:extLst>
                <a:ext uri="{FF2B5EF4-FFF2-40B4-BE49-F238E27FC236}">
                  <a16:creationId xmlns:a16="http://schemas.microsoft.com/office/drawing/2014/main" id="{AA2083E6-5456-4F86-8D2C-CFAB341AD6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2160"/>
              <a:ext cx="506" cy="360"/>
              <a:chOff x="4800" y="4032"/>
              <a:chExt cx="432" cy="288"/>
            </a:xfrm>
          </p:grpSpPr>
          <p:sp>
            <p:nvSpPr>
              <p:cNvPr id="22623" name="Oval 40">
                <a:extLst>
                  <a:ext uri="{FF2B5EF4-FFF2-40B4-BE49-F238E27FC236}">
                    <a16:creationId xmlns:a16="http://schemas.microsoft.com/office/drawing/2014/main" id="{BC8542C5-2FF0-4DDE-86DF-F4C10B50B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40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24" name="Text Box 41">
                <a:extLst>
                  <a:ext uri="{FF2B5EF4-FFF2-40B4-BE49-F238E27FC236}">
                    <a16:creationId xmlns:a16="http://schemas.microsoft.com/office/drawing/2014/main" id="{6AAB5277-8ECE-4CC3-BF54-6A003BFF65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4032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7</a:t>
                </a:r>
              </a:p>
            </p:txBody>
          </p:sp>
        </p:grpSp>
        <p:graphicFrame>
          <p:nvGraphicFramePr>
            <p:cNvPr id="22591" name="Object 42">
              <a:extLst>
                <a:ext uri="{FF2B5EF4-FFF2-40B4-BE49-F238E27FC236}">
                  <a16:creationId xmlns:a16="http://schemas.microsoft.com/office/drawing/2014/main" id="{3C1B0737-9A37-4D15-9E3E-5AF73C2F82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3" y="1536"/>
            <a:ext cx="110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09336" imgH="177723" progId="Equation.3">
                    <p:embed/>
                  </p:oleObj>
                </mc:Choice>
                <mc:Fallback>
                  <p:oleObj name="Equation" r:id="rId5" imgW="609336" imgH="177723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" y="1536"/>
                          <a:ext cx="1104" cy="3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92" name="Object 43">
              <a:extLst>
                <a:ext uri="{FF2B5EF4-FFF2-40B4-BE49-F238E27FC236}">
                  <a16:creationId xmlns:a16="http://schemas.microsoft.com/office/drawing/2014/main" id="{E48F8007-F483-44E8-8DC8-2DC3CB13FE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6" y="2160"/>
            <a:ext cx="1058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83693" imgH="177646" progId="Equation.3">
                    <p:embed/>
                  </p:oleObj>
                </mc:Choice>
                <mc:Fallback>
                  <p:oleObj name="Equation" r:id="rId7" imgW="583693" imgH="177646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" y="2160"/>
                          <a:ext cx="1058" cy="3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93" name="Object 44">
              <a:extLst>
                <a:ext uri="{FF2B5EF4-FFF2-40B4-BE49-F238E27FC236}">
                  <a16:creationId xmlns:a16="http://schemas.microsoft.com/office/drawing/2014/main" id="{87C38014-7B9B-4DEB-8B6F-217CB79207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0" y="1536"/>
            <a:ext cx="110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609336" imgH="177723" progId="Equation.3">
                    <p:embed/>
                  </p:oleObj>
                </mc:Choice>
                <mc:Fallback>
                  <p:oleObj name="Equation" r:id="rId9" imgW="609336" imgH="177723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1536"/>
                          <a:ext cx="1104" cy="3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94" name="Object 45">
              <a:extLst>
                <a:ext uri="{FF2B5EF4-FFF2-40B4-BE49-F238E27FC236}">
                  <a16:creationId xmlns:a16="http://schemas.microsoft.com/office/drawing/2014/main" id="{9996E2B7-78A2-4BDF-AE6A-3295A75456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0" y="2160"/>
            <a:ext cx="110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609336" imgH="177723" progId="Equation.3">
                    <p:embed/>
                  </p:oleObj>
                </mc:Choice>
                <mc:Fallback>
                  <p:oleObj name="Equation" r:id="rId11" imgW="609336" imgH="177723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160"/>
                          <a:ext cx="1104" cy="3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95" name="Object 46">
              <a:extLst>
                <a:ext uri="{FF2B5EF4-FFF2-40B4-BE49-F238E27FC236}">
                  <a16:creationId xmlns:a16="http://schemas.microsoft.com/office/drawing/2014/main" id="{DE17A998-07B3-4253-9D48-4AC43D1CB9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43" y="1536"/>
            <a:ext cx="110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09336" imgH="177723" progId="Equation.3">
                    <p:embed/>
                  </p:oleObj>
                </mc:Choice>
                <mc:Fallback>
                  <p:oleObj name="Equation" r:id="rId13" imgW="609336" imgH="177723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" y="1536"/>
                          <a:ext cx="1104" cy="3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596" name="Group 47">
              <a:extLst>
                <a:ext uri="{FF2B5EF4-FFF2-40B4-BE49-F238E27FC236}">
                  <a16:creationId xmlns:a16="http://schemas.microsoft.com/office/drawing/2014/main" id="{070A7E6E-50B2-46A5-AFA6-CD2A2428CA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680"/>
              <a:ext cx="336" cy="279"/>
              <a:chOff x="1463" y="1680"/>
              <a:chExt cx="336" cy="279"/>
            </a:xfrm>
          </p:grpSpPr>
          <p:sp>
            <p:nvSpPr>
              <p:cNvPr id="22621" name="Line 48">
                <a:extLst>
                  <a:ext uri="{FF2B5EF4-FFF2-40B4-BE49-F238E27FC236}">
                    <a16:creationId xmlns:a16="http://schemas.microsoft.com/office/drawing/2014/main" id="{B656FEFE-A77E-46E3-A436-768F361D0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3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2" name="Text Box 49">
                <a:extLst>
                  <a:ext uri="{FF2B5EF4-FFF2-40B4-BE49-F238E27FC236}">
                    <a16:creationId xmlns:a16="http://schemas.microsoft.com/office/drawing/2014/main" id="{70FACC13-F7FC-472E-9231-738A66294C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1" y="172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no</a:t>
                </a:r>
              </a:p>
            </p:txBody>
          </p:sp>
        </p:grpSp>
        <p:grpSp>
          <p:nvGrpSpPr>
            <p:cNvPr id="22597" name="Group 50">
              <a:extLst>
                <a:ext uri="{FF2B5EF4-FFF2-40B4-BE49-F238E27FC236}">
                  <a16:creationId xmlns:a16="http://schemas.microsoft.com/office/drawing/2014/main" id="{FE360F82-F1F7-4029-94BA-6D933494C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872"/>
              <a:ext cx="528" cy="288"/>
              <a:chOff x="1200" y="1872"/>
              <a:chExt cx="528" cy="288"/>
            </a:xfrm>
          </p:grpSpPr>
          <p:sp>
            <p:nvSpPr>
              <p:cNvPr id="22619" name="Line 51">
                <a:extLst>
                  <a:ext uri="{FF2B5EF4-FFF2-40B4-BE49-F238E27FC236}">
                    <a16:creationId xmlns:a16="http://schemas.microsoft.com/office/drawing/2014/main" id="{83125C0A-C413-472E-88CD-00485B506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0" name="Text Box 52">
                <a:extLst>
                  <a:ext uri="{FF2B5EF4-FFF2-40B4-BE49-F238E27FC236}">
                    <a16:creationId xmlns:a16="http://schemas.microsoft.com/office/drawing/2014/main" id="{1FA052AF-6B6E-47C1-8F3D-AE77916066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92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yes</a:t>
                </a:r>
              </a:p>
            </p:txBody>
          </p:sp>
        </p:grpSp>
        <p:graphicFrame>
          <p:nvGraphicFramePr>
            <p:cNvPr id="22598" name="Object 53">
              <a:extLst>
                <a:ext uri="{FF2B5EF4-FFF2-40B4-BE49-F238E27FC236}">
                  <a16:creationId xmlns:a16="http://schemas.microsoft.com/office/drawing/2014/main" id="{5E678535-F4A1-4BE7-8A26-223EAB5E09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0" y="2160"/>
            <a:ext cx="110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609336" imgH="177723" progId="Equation.3">
                    <p:embed/>
                  </p:oleObj>
                </mc:Choice>
                <mc:Fallback>
                  <p:oleObj name="Equation" r:id="rId15" imgW="609336" imgH="177723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160"/>
                          <a:ext cx="1104" cy="3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99" name="Object 54">
              <a:extLst>
                <a:ext uri="{FF2B5EF4-FFF2-40B4-BE49-F238E27FC236}">
                  <a16:creationId xmlns:a16="http://schemas.microsoft.com/office/drawing/2014/main" id="{C7A5D6C7-59A3-4596-84C9-7CD74F91B2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33" y="1536"/>
            <a:ext cx="1127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621760" imgH="177646" progId="Equation.3">
                    <p:embed/>
                  </p:oleObj>
                </mc:Choice>
                <mc:Fallback>
                  <p:oleObj name="Equation" r:id="rId17" imgW="621760" imgH="177646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3" y="1536"/>
                          <a:ext cx="1127" cy="33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600" name="Group 55">
              <a:extLst>
                <a:ext uri="{FF2B5EF4-FFF2-40B4-BE49-F238E27FC236}">
                  <a16:creationId xmlns:a16="http://schemas.microsoft.com/office/drawing/2014/main" id="{33319668-DD2E-46D2-9330-77F34011FC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680"/>
              <a:ext cx="336" cy="279"/>
              <a:chOff x="1463" y="1680"/>
              <a:chExt cx="336" cy="279"/>
            </a:xfrm>
          </p:grpSpPr>
          <p:sp>
            <p:nvSpPr>
              <p:cNvPr id="22617" name="Line 56">
                <a:extLst>
                  <a:ext uri="{FF2B5EF4-FFF2-40B4-BE49-F238E27FC236}">
                    <a16:creationId xmlns:a16="http://schemas.microsoft.com/office/drawing/2014/main" id="{13780C5D-132B-4E80-937B-F74633BB9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3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8" name="Text Box 57">
                <a:extLst>
                  <a:ext uri="{FF2B5EF4-FFF2-40B4-BE49-F238E27FC236}">
                    <a16:creationId xmlns:a16="http://schemas.microsoft.com/office/drawing/2014/main" id="{E0757954-0652-47BA-AB0F-CD49236E0A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1" y="172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no</a:t>
                </a:r>
              </a:p>
            </p:txBody>
          </p:sp>
        </p:grpSp>
        <p:grpSp>
          <p:nvGrpSpPr>
            <p:cNvPr id="22601" name="Group 58">
              <a:extLst>
                <a:ext uri="{FF2B5EF4-FFF2-40B4-BE49-F238E27FC236}">
                  <a16:creationId xmlns:a16="http://schemas.microsoft.com/office/drawing/2014/main" id="{2F8E0B10-49A7-405E-A891-7F7D9ABE7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496"/>
              <a:ext cx="768" cy="288"/>
              <a:chOff x="528" y="2496"/>
              <a:chExt cx="768" cy="288"/>
            </a:xfrm>
          </p:grpSpPr>
          <p:sp>
            <p:nvSpPr>
              <p:cNvPr id="22614" name="Line 59">
                <a:extLst>
                  <a:ext uri="{FF2B5EF4-FFF2-40B4-BE49-F238E27FC236}">
                    <a16:creationId xmlns:a16="http://schemas.microsoft.com/office/drawing/2014/main" id="{21A95E87-FD58-4CD0-BB48-22CB86C0F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Text Box 60">
                <a:extLst>
                  <a:ext uri="{FF2B5EF4-FFF2-40B4-BE49-F238E27FC236}">
                    <a16:creationId xmlns:a16="http://schemas.microsoft.com/office/drawing/2014/main" id="{A840E918-CB10-47A2-A82F-18410FFEE9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7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/>
                  <a:t>yes      no</a:t>
                </a:r>
              </a:p>
            </p:txBody>
          </p:sp>
          <p:sp>
            <p:nvSpPr>
              <p:cNvPr id="22616" name="Line 61">
                <a:extLst>
                  <a:ext uri="{FF2B5EF4-FFF2-40B4-BE49-F238E27FC236}">
                    <a16:creationId xmlns:a16="http://schemas.microsoft.com/office/drawing/2014/main" id="{D9AC165A-FE53-4830-BEEB-105FC2A2C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02" name="Group 62">
              <a:extLst>
                <a:ext uri="{FF2B5EF4-FFF2-40B4-BE49-F238E27FC236}">
                  <a16:creationId xmlns:a16="http://schemas.microsoft.com/office/drawing/2014/main" id="{5343E6F0-2E52-46F7-81E8-9E7629C95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496"/>
              <a:ext cx="768" cy="288"/>
              <a:chOff x="528" y="2496"/>
              <a:chExt cx="768" cy="288"/>
            </a:xfrm>
          </p:grpSpPr>
          <p:sp>
            <p:nvSpPr>
              <p:cNvPr id="22611" name="Line 63">
                <a:extLst>
                  <a:ext uri="{FF2B5EF4-FFF2-40B4-BE49-F238E27FC236}">
                    <a16:creationId xmlns:a16="http://schemas.microsoft.com/office/drawing/2014/main" id="{2F7092AB-0FC3-41EA-9E4A-7709FE66B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2" name="Text Box 64">
                <a:extLst>
                  <a:ext uri="{FF2B5EF4-FFF2-40B4-BE49-F238E27FC236}">
                    <a16:creationId xmlns:a16="http://schemas.microsoft.com/office/drawing/2014/main" id="{8D0461B6-FBB7-4E5A-B9E1-530B1933C2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7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/>
                  <a:t>yes      no</a:t>
                </a:r>
              </a:p>
            </p:txBody>
          </p:sp>
          <p:sp>
            <p:nvSpPr>
              <p:cNvPr id="22613" name="Line 65">
                <a:extLst>
                  <a:ext uri="{FF2B5EF4-FFF2-40B4-BE49-F238E27FC236}">
                    <a16:creationId xmlns:a16="http://schemas.microsoft.com/office/drawing/2014/main" id="{29A90E78-9316-47A5-A015-B21CCB24B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03" name="Group 66">
              <a:extLst>
                <a:ext uri="{FF2B5EF4-FFF2-40B4-BE49-F238E27FC236}">
                  <a16:creationId xmlns:a16="http://schemas.microsoft.com/office/drawing/2014/main" id="{FA733656-5721-4375-9957-5ECE06A15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496"/>
              <a:ext cx="768" cy="288"/>
              <a:chOff x="528" y="2496"/>
              <a:chExt cx="768" cy="288"/>
            </a:xfrm>
          </p:grpSpPr>
          <p:sp>
            <p:nvSpPr>
              <p:cNvPr id="22608" name="Line 67">
                <a:extLst>
                  <a:ext uri="{FF2B5EF4-FFF2-40B4-BE49-F238E27FC236}">
                    <a16:creationId xmlns:a16="http://schemas.microsoft.com/office/drawing/2014/main" id="{64FBF58B-89EF-4A92-8D6A-7B2A48F2A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Text Box 68">
                <a:extLst>
                  <a:ext uri="{FF2B5EF4-FFF2-40B4-BE49-F238E27FC236}">
                    <a16:creationId xmlns:a16="http://schemas.microsoft.com/office/drawing/2014/main" id="{877A5AFE-FF1F-4CB9-BCFE-7BD79838F6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7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/>
                  <a:t>yes      no</a:t>
                </a:r>
              </a:p>
            </p:txBody>
          </p:sp>
          <p:sp>
            <p:nvSpPr>
              <p:cNvPr id="22610" name="Line 69">
                <a:extLst>
                  <a:ext uri="{FF2B5EF4-FFF2-40B4-BE49-F238E27FC236}">
                    <a16:creationId xmlns:a16="http://schemas.microsoft.com/office/drawing/2014/main" id="{9C0E64EB-859E-4F1E-BEFA-5D1B88430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04" name="Group 70">
              <a:extLst>
                <a:ext uri="{FF2B5EF4-FFF2-40B4-BE49-F238E27FC236}">
                  <a16:creationId xmlns:a16="http://schemas.microsoft.com/office/drawing/2014/main" id="{94C82426-3C16-4C84-8586-5DC9F4912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1872"/>
              <a:ext cx="768" cy="288"/>
              <a:chOff x="528" y="2496"/>
              <a:chExt cx="768" cy="288"/>
            </a:xfrm>
          </p:grpSpPr>
          <p:sp>
            <p:nvSpPr>
              <p:cNvPr id="22605" name="Line 71">
                <a:extLst>
                  <a:ext uri="{FF2B5EF4-FFF2-40B4-BE49-F238E27FC236}">
                    <a16:creationId xmlns:a16="http://schemas.microsoft.com/office/drawing/2014/main" id="{C8B86840-07B6-4909-AA55-028A2EB5A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6" name="Text Box 72">
                <a:extLst>
                  <a:ext uri="{FF2B5EF4-FFF2-40B4-BE49-F238E27FC236}">
                    <a16:creationId xmlns:a16="http://schemas.microsoft.com/office/drawing/2014/main" id="{BD3913D1-81D4-43C7-AE5E-E90F8089DB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7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/>
                  <a:t>yes      no</a:t>
                </a:r>
              </a:p>
            </p:txBody>
          </p:sp>
          <p:sp>
            <p:nvSpPr>
              <p:cNvPr id="22607" name="Line 73">
                <a:extLst>
                  <a:ext uri="{FF2B5EF4-FFF2-40B4-BE49-F238E27FC236}">
                    <a16:creationId xmlns:a16="http://schemas.microsoft.com/office/drawing/2014/main" id="{61262435-420D-4CD7-A4BB-B2C487816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33" name="Group 75">
            <a:extLst>
              <a:ext uri="{FF2B5EF4-FFF2-40B4-BE49-F238E27FC236}">
                <a16:creationId xmlns:a16="http://schemas.microsoft.com/office/drawing/2014/main" id="{760BA00C-4DEB-4677-96B4-33CB253127EA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2362200"/>
            <a:ext cx="1295400" cy="1249363"/>
            <a:chOff x="480" y="1680"/>
            <a:chExt cx="1680" cy="1478"/>
          </a:xfrm>
        </p:grpSpPr>
        <p:sp>
          <p:nvSpPr>
            <p:cNvPr id="22534" name="Oval 76">
              <a:extLst>
                <a:ext uri="{FF2B5EF4-FFF2-40B4-BE49-F238E27FC236}">
                  <a16:creationId xmlns:a16="http://schemas.microsoft.com/office/drawing/2014/main" id="{E7188840-0364-42D2-A1CC-C49E1ECDF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grpSp>
          <p:nvGrpSpPr>
            <p:cNvPr id="22535" name="Group 77">
              <a:extLst>
                <a:ext uri="{FF2B5EF4-FFF2-40B4-BE49-F238E27FC236}">
                  <a16:creationId xmlns:a16="http://schemas.microsoft.com/office/drawing/2014/main" id="{31C2257E-E848-478E-A7C7-AB170356C1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680"/>
              <a:ext cx="480" cy="326"/>
              <a:chOff x="480" y="1680"/>
              <a:chExt cx="480" cy="326"/>
            </a:xfrm>
          </p:grpSpPr>
          <p:sp>
            <p:nvSpPr>
              <p:cNvPr id="22578" name="Oval 78">
                <a:extLst>
                  <a:ext uri="{FF2B5EF4-FFF2-40B4-BE49-F238E27FC236}">
                    <a16:creationId xmlns:a16="http://schemas.microsoft.com/office/drawing/2014/main" id="{730E39F5-F06A-4680-8283-433559B26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9" name="Text Box 79">
                <a:extLst>
                  <a:ext uri="{FF2B5EF4-FFF2-40B4-BE49-F238E27FC236}">
                    <a16:creationId xmlns:a16="http://schemas.microsoft.com/office/drawing/2014/main" id="{B5C4ED2B-254D-4B3A-A7AF-C0725089CD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2536" name="Group 80">
              <a:extLst>
                <a:ext uri="{FF2B5EF4-FFF2-40B4-BE49-F238E27FC236}">
                  <a16:creationId xmlns:a16="http://schemas.microsoft.com/office/drawing/2014/main" id="{1DEA90D6-3305-43FA-AB4A-CD7B8A7EF8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680"/>
              <a:ext cx="480" cy="326"/>
              <a:chOff x="480" y="1680"/>
              <a:chExt cx="480" cy="326"/>
            </a:xfrm>
          </p:grpSpPr>
          <p:sp>
            <p:nvSpPr>
              <p:cNvPr id="22576" name="Oval 81">
                <a:extLst>
                  <a:ext uri="{FF2B5EF4-FFF2-40B4-BE49-F238E27FC236}">
                    <a16:creationId xmlns:a16="http://schemas.microsoft.com/office/drawing/2014/main" id="{49024CDE-71AC-49F2-8499-F2F0708371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7" name="Text Box 82">
                <a:extLst>
                  <a:ext uri="{FF2B5EF4-FFF2-40B4-BE49-F238E27FC236}">
                    <a16:creationId xmlns:a16="http://schemas.microsoft.com/office/drawing/2014/main" id="{B1DCD1C3-B8D2-411E-9AEA-1F819D43D9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2537" name="Group 83">
              <a:extLst>
                <a:ext uri="{FF2B5EF4-FFF2-40B4-BE49-F238E27FC236}">
                  <a16:creationId xmlns:a16="http://schemas.microsoft.com/office/drawing/2014/main" id="{B0CE7EE9-7146-49D8-9869-24E1847AA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680"/>
              <a:ext cx="480" cy="326"/>
              <a:chOff x="480" y="1680"/>
              <a:chExt cx="480" cy="326"/>
            </a:xfrm>
          </p:grpSpPr>
          <p:sp>
            <p:nvSpPr>
              <p:cNvPr id="22574" name="Oval 84">
                <a:extLst>
                  <a:ext uri="{FF2B5EF4-FFF2-40B4-BE49-F238E27FC236}">
                    <a16:creationId xmlns:a16="http://schemas.microsoft.com/office/drawing/2014/main" id="{A2CB6D4E-170A-4C54-BBFF-A7BEAECFB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5" name="Text Box 85">
                <a:extLst>
                  <a:ext uri="{FF2B5EF4-FFF2-40B4-BE49-F238E27FC236}">
                    <a16:creationId xmlns:a16="http://schemas.microsoft.com/office/drawing/2014/main" id="{F94392BF-6170-4E7A-B4FD-3841B061D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2538" name="Group 86">
              <a:extLst>
                <a:ext uri="{FF2B5EF4-FFF2-40B4-BE49-F238E27FC236}">
                  <a16:creationId xmlns:a16="http://schemas.microsoft.com/office/drawing/2014/main" id="{A0F37060-C7C1-4282-9F35-368D6450EB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80"/>
              <a:ext cx="480" cy="326"/>
              <a:chOff x="480" y="1680"/>
              <a:chExt cx="480" cy="326"/>
            </a:xfrm>
          </p:grpSpPr>
          <p:sp>
            <p:nvSpPr>
              <p:cNvPr id="22572" name="Oval 87">
                <a:extLst>
                  <a:ext uri="{FF2B5EF4-FFF2-40B4-BE49-F238E27FC236}">
                    <a16:creationId xmlns:a16="http://schemas.microsoft.com/office/drawing/2014/main" id="{59AA192E-9E27-40FA-BD42-749827BB5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3" name="Text Box 88">
                <a:extLst>
                  <a:ext uri="{FF2B5EF4-FFF2-40B4-BE49-F238E27FC236}">
                    <a16:creationId xmlns:a16="http://schemas.microsoft.com/office/drawing/2014/main" id="{B0228670-D04C-46D0-AA3C-D62034967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2539" name="Group 89">
              <a:extLst>
                <a:ext uri="{FF2B5EF4-FFF2-40B4-BE49-F238E27FC236}">
                  <a16:creationId xmlns:a16="http://schemas.microsoft.com/office/drawing/2014/main" id="{759AF772-0B4D-4EC5-BA31-8C667076AB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64"/>
              <a:ext cx="816" cy="324"/>
              <a:chOff x="528" y="2160"/>
              <a:chExt cx="816" cy="324"/>
            </a:xfrm>
          </p:grpSpPr>
          <p:grpSp>
            <p:nvGrpSpPr>
              <p:cNvPr id="22566" name="Group 90">
                <a:extLst>
                  <a:ext uri="{FF2B5EF4-FFF2-40B4-BE49-F238E27FC236}">
                    <a16:creationId xmlns:a16="http://schemas.microsoft.com/office/drawing/2014/main" id="{46AE1286-C3C7-4EAF-A4AA-2D59AF0FCE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324"/>
                <a:chOff x="528" y="2160"/>
                <a:chExt cx="432" cy="324"/>
              </a:xfrm>
            </p:grpSpPr>
            <p:sp>
              <p:nvSpPr>
                <p:cNvPr id="22570" name="Oval 91">
                  <a:extLst>
                    <a:ext uri="{FF2B5EF4-FFF2-40B4-BE49-F238E27FC236}">
                      <a16:creationId xmlns:a16="http://schemas.microsoft.com/office/drawing/2014/main" id="{89960EE2-85A4-4E4D-B0C1-968BFF995B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571" name="Text Box 92">
                  <a:extLst>
                    <a:ext uri="{FF2B5EF4-FFF2-40B4-BE49-F238E27FC236}">
                      <a16:creationId xmlns:a16="http://schemas.microsoft.com/office/drawing/2014/main" id="{B1F9A016-B6BB-4C3C-9BCD-42F06C540D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2567" name="Group 93">
                <a:extLst>
                  <a:ext uri="{FF2B5EF4-FFF2-40B4-BE49-F238E27FC236}">
                    <a16:creationId xmlns:a16="http://schemas.microsoft.com/office/drawing/2014/main" id="{2BC56EC7-F55E-409F-BEB9-74F5651052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324"/>
                <a:chOff x="528" y="2160"/>
                <a:chExt cx="432" cy="324"/>
              </a:xfrm>
            </p:grpSpPr>
            <p:sp>
              <p:nvSpPr>
                <p:cNvPr id="22568" name="Oval 94">
                  <a:extLst>
                    <a:ext uri="{FF2B5EF4-FFF2-40B4-BE49-F238E27FC236}">
                      <a16:creationId xmlns:a16="http://schemas.microsoft.com/office/drawing/2014/main" id="{9A9A77BC-A44F-438D-9975-3CF42203E2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569" name="Text Box 95">
                  <a:extLst>
                    <a:ext uri="{FF2B5EF4-FFF2-40B4-BE49-F238E27FC236}">
                      <a16:creationId xmlns:a16="http://schemas.microsoft.com/office/drawing/2014/main" id="{2D6415BB-B941-4FEE-BE45-E7FF4B0B9C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2540" name="Group 96">
              <a:extLst>
                <a:ext uri="{FF2B5EF4-FFF2-40B4-BE49-F238E27FC236}">
                  <a16:creationId xmlns:a16="http://schemas.microsoft.com/office/drawing/2014/main" id="{0D2C5DDA-8CF6-43CC-8EF2-E36D2AE1CD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448"/>
              <a:ext cx="432" cy="326"/>
              <a:chOff x="1296" y="2160"/>
              <a:chExt cx="432" cy="326"/>
            </a:xfrm>
          </p:grpSpPr>
          <p:sp>
            <p:nvSpPr>
              <p:cNvPr id="22564" name="Oval 97">
                <a:extLst>
                  <a:ext uri="{FF2B5EF4-FFF2-40B4-BE49-F238E27FC236}">
                    <a16:creationId xmlns:a16="http://schemas.microsoft.com/office/drawing/2014/main" id="{FB8D7BA6-BAC5-44F2-8776-485A872BF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65" name="Text Box 98">
                <a:extLst>
                  <a:ext uri="{FF2B5EF4-FFF2-40B4-BE49-F238E27FC236}">
                    <a16:creationId xmlns:a16="http://schemas.microsoft.com/office/drawing/2014/main" id="{38276A96-11A6-44A6-A058-D36CB741A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2541" name="Group 99">
              <a:extLst>
                <a:ext uri="{FF2B5EF4-FFF2-40B4-BE49-F238E27FC236}">
                  <a16:creationId xmlns:a16="http://schemas.microsoft.com/office/drawing/2014/main" id="{6D55CE73-D9BA-4A9B-AB0F-DC9A3E2497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448"/>
              <a:ext cx="432" cy="326"/>
              <a:chOff x="1296" y="2160"/>
              <a:chExt cx="432" cy="326"/>
            </a:xfrm>
          </p:grpSpPr>
          <p:sp>
            <p:nvSpPr>
              <p:cNvPr id="22562" name="Oval 100">
                <a:extLst>
                  <a:ext uri="{FF2B5EF4-FFF2-40B4-BE49-F238E27FC236}">
                    <a16:creationId xmlns:a16="http://schemas.microsoft.com/office/drawing/2014/main" id="{009474CB-A0F6-432A-B118-C0AF9999F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63" name="Text Box 101">
                <a:extLst>
                  <a:ext uri="{FF2B5EF4-FFF2-40B4-BE49-F238E27FC236}">
                    <a16:creationId xmlns:a16="http://schemas.microsoft.com/office/drawing/2014/main" id="{8B17920D-8B3C-4E92-A5E0-D412CE1300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2542" name="Group 102">
              <a:extLst>
                <a:ext uri="{FF2B5EF4-FFF2-40B4-BE49-F238E27FC236}">
                  <a16:creationId xmlns:a16="http://schemas.microsoft.com/office/drawing/2014/main" id="{5A926EDB-C4E2-42FE-9FB7-E76F9F98C0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64"/>
              <a:ext cx="816" cy="324"/>
              <a:chOff x="528" y="2160"/>
              <a:chExt cx="816" cy="324"/>
            </a:xfrm>
          </p:grpSpPr>
          <p:grpSp>
            <p:nvGrpSpPr>
              <p:cNvPr id="22556" name="Group 103">
                <a:extLst>
                  <a:ext uri="{FF2B5EF4-FFF2-40B4-BE49-F238E27FC236}">
                    <a16:creationId xmlns:a16="http://schemas.microsoft.com/office/drawing/2014/main" id="{E5276C20-0C63-4699-A8EA-C046BA893D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324"/>
                <a:chOff x="528" y="2160"/>
                <a:chExt cx="432" cy="324"/>
              </a:xfrm>
            </p:grpSpPr>
            <p:sp>
              <p:nvSpPr>
                <p:cNvPr id="22560" name="Oval 104">
                  <a:extLst>
                    <a:ext uri="{FF2B5EF4-FFF2-40B4-BE49-F238E27FC236}">
                      <a16:creationId xmlns:a16="http://schemas.microsoft.com/office/drawing/2014/main" id="{B9AD7345-D2EC-44E3-91ED-F203662C99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561" name="Text Box 105">
                  <a:extLst>
                    <a:ext uri="{FF2B5EF4-FFF2-40B4-BE49-F238E27FC236}">
                      <a16:creationId xmlns:a16="http://schemas.microsoft.com/office/drawing/2014/main" id="{24253FA3-0553-453E-8E7C-E6B782AFF5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2557" name="Group 106">
                <a:extLst>
                  <a:ext uri="{FF2B5EF4-FFF2-40B4-BE49-F238E27FC236}">
                    <a16:creationId xmlns:a16="http://schemas.microsoft.com/office/drawing/2014/main" id="{15953A18-B548-4D6F-A759-6EB944C605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324"/>
                <a:chOff x="528" y="2160"/>
                <a:chExt cx="432" cy="324"/>
              </a:xfrm>
            </p:grpSpPr>
            <p:sp>
              <p:nvSpPr>
                <p:cNvPr id="22558" name="Oval 107">
                  <a:extLst>
                    <a:ext uri="{FF2B5EF4-FFF2-40B4-BE49-F238E27FC236}">
                      <a16:creationId xmlns:a16="http://schemas.microsoft.com/office/drawing/2014/main" id="{5A8E91F8-AEC1-427A-B6B5-604B423BF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559" name="Text Box 108">
                  <a:extLst>
                    <a:ext uri="{FF2B5EF4-FFF2-40B4-BE49-F238E27FC236}">
                      <a16:creationId xmlns:a16="http://schemas.microsoft.com/office/drawing/2014/main" id="{9A271AEE-EBB0-4AB3-9425-7CCF2D48FE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2543" name="Group 109">
              <a:extLst>
                <a:ext uri="{FF2B5EF4-FFF2-40B4-BE49-F238E27FC236}">
                  <a16:creationId xmlns:a16="http://schemas.microsoft.com/office/drawing/2014/main" id="{672A806C-ABE7-49FC-88FE-5F62385955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448"/>
              <a:ext cx="432" cy="326"/>
              <a:chOff x="1344" y="2448"/>
              <a:chExt cx="432" cy="326"/>
            </a:xfrm>
          </p:grpSpPr>
          <p:sp>
            <p:nvSpPr>
              <p:cNvPr id="22554" name="Oval 110">
                <a:extLst>
                  <a:ext uri="{FF2B5EF4-FFF2-40B4-BE49-F238E27FC236}">
                    <a16:creationId xmlns:a16="http://schemas.microsoft.com/office/drawing/2014/main" id="{01EB5E2F-A51A-431E-898D-E593CA55A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55" name="Text Box 111">
                <a:extLst>
                  <a:ext uri="{FF2B5EF4-FFF2-40B4-BE49-F238E27FC236}">
                    <a16:creationId xmlns:a16="http://schemas.microsoft.com/office/drawing/2014/main" id="{59F8EC1C-8BDC-4F03-ADC6-52D4E9B3EA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grpSp>
          <p:nvGrpSpPr>
            <p:cNvPr id="22544" name="Group 112">
              <a:extLst>
                <a:ext uri="{FF2B5EF4-FFF2-40B4-BE49-F238E27FC236}">
                  <a16:creationId xmlns:a16="http://schemas.microsoft.com/office/drawing/2014/main" id="{6CC631ED-7960-4205-ACE2-857C5399C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448"/>
              <a:ext cx="432" cy="326"/>
              <a:chOff x="1344" y="2448"/>
              <a:chExt cx="432" cy="326"/>
            </a:xfrm>
          </p:grpSpPr>
          <p:sp>
            <p:nvSpPr>
              <p:cNvPr id="22552" name="Oval 113">
                <a:extLst>
                  <a:ext uri="{FF2B5EF4-FFF2-40B4-BE49-F238E27FC236}">
                    <a16:creationId xmlns:a16="http://schemas.microsoft.com/office/drawing/2014/main" id="{D8CE4297-4206-4863-87A5-BD883F93C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53" name="Text Box 114">
                <a:extLst>
                  <a:ext uri="{FF2B5EF4-FFF2-40B4-BE49-F238E27FC236}">
                    <a16:creationId xmlns:a16="http://schemas.microsoft.com/office/drawing/2014/main" id="{90A01909-B10E-4CAF-8590-529F017AA6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sp>
          <p:nvSpPr>
            <p:cNvPr id="22545" name="Oval 115">
              <a:extLst>
                <a:ext uri="{FF2B5EF4-FFF2-40B4-BE49-F238E27FC236}">
                  <a16:creationId xmlns:a16="http://schemas.microsoft.com/office/drawing/2014/main" id="{37B1BB8E-8BCF-42AD-8258-4222E7FEA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2546" name="Oval 116">
              <a:extLst>
                <a:ext uri="{FF2B5EF4-FFF2-40B4-BE49-F238E27FC236}">
                  <a16:creationId xmlns:a16="http://schemas.microsoft.com/office/drawing/2014/main" id="{8652C969-1274-481C-A603-31ACB90E0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2547" name="Oval 117">
              <a:extLst>
                <a:ext uri="{FF2B5EF4-FFF2-40B4-BE49-F238E27FC236}">
                  <a16:creationId xmlns:a16="http://schemas.microsoft.com/office/drawing/2014/main" id="{B7C27BF3-742B-4A0A-8841-3DFF81937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2548" name="Text Box 118">
              <a:extLst>
                <a:ext uri="{FF2B5EF4-FFF2-40B4-BE49-F238E27FC236}">
                  <a16:creationId xmlns:a16="http://schemas.microsoft.com/office/drawing/2014/main" id="{2467AE36-6281-4266-910A-DEF23EDBE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3" y="2833"/>
              <a:ext cx="43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7</a:t>
              </a:r>
            </a:p>
          </p:txBody>
        </p:sp>
        <p:sp>
          <p:nvSpPr>
            <p:cNvPr id="22549" name="Text Box 119">
              <a:extLst>
                <a:ext uri="{FF2B5EF4-FFF2-40B4-BE49-F238E27FC236}">
                  <a16:creationId xmlns:a16="http://schemas.microsoft.com/office/drawing/2014/main" id="{D8F5C227-DE6D-43ED-8347-6FECE480C7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833"/>
              <a:ext cx="43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6</a:t>
              </a:r>
            </a:p>
          </p:txBody>
        </p:sp>
        <p:sp>
          <p:nvSpPr>
            <p:cNvPr id="22550" name="Text Box 120">
              <a:extLst>
                <a:ext uri="{FF2B5EF4-FFF2-40B4-BE49-F238E27FC236}">
                  <a16:creationId xmlns:a16="http://schemas.microsoft.com/office/drawing/2014/main" id="{FBD900C5-1F16-4A93-AA03-D7A5E7A4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" y="2833"/>
              <a:ext cx="43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22551" name="Text Box 121">
              <a:extLst>
                <a:ext uri="{FF2B5EF4-FFF2-40B4-BE49-F238E27FC236}">
                  <a16:creationId xmlns:a16="http://schemas.microsoft.com/office/drawing/2014/main" id="{98A8FFB1-1722-4781-AF87-3A1417BA0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833"/>
              <a:ext cx="43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8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EB3A1B7C-CD3A-4FD4-B50C-429CA5F1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57775"/>
            <a:ext cx="2133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6F857974-2065-472E-B2E4-F7A512A8AF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2438400"/>
          <a:ext cx="522446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255" imgH="304668" progId="Equation.3">
                  <p:embed/>
                </p:oleObj>
              </mc:Choice>
              <mc:Fallback>
                <p:oleObj name="Equation" r:id="rId3" imgW="1485255" imgH="30466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5224463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AutoShape 117">
            <a:extLst>
              <a:ext uri="{FF2B5EF4-FFF2-40B4-BE49-F238E27FC236}">
                <a16:creationId xmlns:a16="http://schemas.microsoft.com/office/drawing/2014/main" id="{DB03408A-B5C1-4E7F-B3B0-705070C2B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64770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Relation to Entropy...</a:t>
            </a:r>
          </a:p>
        </p:txBody>
      </p:sp>
      <p:sp>
        <p:nvSpPr>
          <p:cNvPr id="47222" name="AutoShape 118">
            <a:extLst>
              <a:ext uri="{FF2B5EF4-FFF2-40B4-BE49-F238E27FC236}">
                <a16:creationId xmlns:a16="http://schemas.microsoft.com/office/drawing/2014/main" id="{D1C35487-51E0-49E4-9757-7CF8F1DD2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05200"/>
            <a:ext cx="6477000" cy="6096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6A0000"/>
                </a:solidFill>
              </a:rPr>
              <a:t>The Problem’s Entropy is...</a:t>
            </a:r>
          </a:p>
        </p:txBody>
      </p:sp>
      <p:grpSp>
        <p:nvGrpSpPr>
          <p:cNvPr id="47223" name="Group 119">
            <a:extLst>
              <a:ext uri="{FF2B5EF4-FFF2-40B4-BE49-F238E27FC236}">
                <a16:creationId xmlns:a16="http://schemas.microsoft.com/office/drawing/2014/main" id="{AF2453CD-D082-4D5C-BEC0-5B2F675A62AE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133600"/>
            <a:ext cx="2438400" cy="2133600"/>
            <a:chOff x="480" y="1680"/>
            <a:chExt cx="1680" cy="1440"/>
          </a:xfrm>
        </p:grpSpPr>
        <p:sp>
          <p:nvSpPr>
            <p:cNvPr id="23560" name="Oval 120">
              <a:extLst>
                <a:ext uri="{FF2B5EF4-FFF2-40B4-BE49-F238E27FC236}">
                  <a16:creationId xmlns:a16="http://schemas.microsoft.com/office/drawing/2014/main" id="{E3974FBF-4EEB-4674-92CC-72C596D4D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grpSp>
          <p:nvGrpSpPr>
            <p:cNvPr id="23561" name="Group 121">
              <a:extLst>
                <a:ext uri="{FF2B5EF4-FFF2-40B4-BE49-F238E27FC236}">
                  <a16:creationId xmlns:a16="http://schemas.microsoft.com/office/drawing/2014/main" id="{1CB8DE5D-6D03-457D-B04D-D92BB810F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680"/>
              <a:ext cx="480" cy="288"/>
              <a:chOff x="480" y="1680"/>
              <a:chExt cx="480" cy="288"/>
            </a:xfrm>
          </p:grpSpPr>
          <p:sp>
            <p:nvSpPr>
              <p:cNvPr id="23604" name="Oval 122">
                <a:extLst>
                  <a:ext uri="{FF2B5EF4-FFF2-40B4-BE49-F238E27FC236}">
                    <a16:creationId xmlns:a16="http://schemas.microsoft.com/office/drawing/2014/main" id="{490B1DAB-6645-4B40-8812-C6B9002C7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05" name="Text Box 123">
                <a:extLst>
                  <a:ext uri="{FF2B5EF4-FFF2-40B4-BE49-F238E27FC236}">
                    <a16:creationId xmlns:a16="http://schemas.microsoft.com/office/drawing/2014/main" id="{BF7ED6C6-9070-47E0-B15A-1EEF305A78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3562" name="Group 124">
              <a:extLst>
                <a:ext uri="{FF2B5EF4-FFF2-40B4-BE49-F238E27FC236}">
                  <a16:creationId xmlns:a16="http://schemas.microsoft.com/office/drawing/2014/main" id="{6DCBD99A-6FA9-47EB-A3EB-8AFDC6F1C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680"/>
              <a:ext cx="480" cy="288"/>
              <a:chOff x="480" y="1680"/>
              <a:chExt cx="480" cy="288"/>
            </a:xfrm>
          </p:grpSpPr>
          <p:sp>
            <p:nvSpPr>
              <p:cNvPr id="23602" name="Oval 125">
                <a:extLst>
                  <a:ext uri="{FF2B5EF4-FFF2-40B4-BE49-F238E27FC236}">
                    <a16:creationId xmlns:a16="http://schemas.microsoft.com/office/drawing/2014/main" id="{F4AB2C71-AC11-4E28-AD01-CCA19C31F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03" name="Text Box 126">
                <a:extLst>
                  <a:ext uri="{FF2B5EF4-FFF2-40B4-BE49-F238E27FC236}">
                    <a16:creationId xmlns:a16="http://schemas.microsoft.com/office/drawing/2014/main" id="{3512F10A-36E4-417A-B095-1EDCC736A6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3563" name="Group 127">
              <a:extLst>
                <a:ext uri="{FF2B5EF4-FFF2-40B4-BE49-F238E27FC236}">
                  <a16:creationId xmlns:a16="http://schemas.microsoft.com/office/drawing/2014/main" id="{8DFF003B-FF52-4316-8514-E37C04239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680"/>
              <a:ext cx="480" cy="288"/>
              <a:chOff x="480" y="1680"/>
              <a:chExt cx="480" cy="288"/>
            </a:xfrm>
          </p:grpSpPr>
          <p:sp>
            <p:nvSpPr>
              <p:cNvPr id="23600" name="Oval 128">
                <a:extLst>
                  <a:ext uri="{FF2B5EF4-FFF2-40B4-BE49-F238E27FC236}">
                    <a16:creationId xmlns:a16="http://schemas.microsoft.com/office/drawing/2014/main" id="{E8FDFA50-8A01-4D82-BE9C-D238297D2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01" name="Text Box 129">
                <a:extLst>
                  <a:ext uri="{FF2B5EF4-FFF2-40B4-BE49-F238E27FC236}">
                    <a16:creationId xmlns:a16="http://schemas.microsoft.com/office/drawing/2014/main" id="{0C1602BE-E2BC-457B-9A5E-8B9DC6BBCE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3564" name="Group 130">
              <a:extLst>
                <a:ext uri="{FF2B5EF4-FFF2-40B4-BE49-F238E27FC236}">
                  <a16:creationId xmlns:a16="http://schemas.microsoft.com/office/drawing/2014/main" id="{9EEACCE0-6E9E-435B-B6C7-A2E4B9E11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80"/>
              <a:ext cx="480" cy="288"/>
              <a:chOff x="480" y="1680"/>
              <a:chExt cx="480" cy="288"/>
            </a:xfrm>
          </p:grpSpPr>
          <p:sp>
            <p:nvSpPr>
              <p:cNvPr id="23598" name="Oval 131">
                <a:extLst>
                  <a:ext uri="{FF2B5EF4-FFF2-40B4-BE49-F238E27FC236}">
                    <a16:creationId xmlns:a16="http://schemas.microsoft.com/office/drawing/2014/main" id="{A887B1FF-F285-4654-A53C-79DA4D8B3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599" name="Text Box 132">
                <a:extLst>
                  <a:ext uri="{FF2B5EF4-FFF2-40B4-BE49-F238E27FC236}">
                    <a16:creationId xmlns:a16="http://schemas.microsoft.com/office/drawing/2014/main" id="{6A8FC9B1-AC10-44D3-930F-DBC4CEAD2A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3565" name="Group 133">
              <a:extLst>
                <a:ext uri="{FF2B5EF4-FFF2-40B4-BE49-F238E27FC236}">
                  <a16:creationId xmlns:a16="http://schemas.microsoft.com/office/drawing/2014/main" id="{BB624A67-6368-4C96-8DBD-5E038EE93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64"/>
              <a:ext cx="816" cy="288"/>
              <a:chOff x="528" y="2160"/>
              <a:chExt cx="816" cy="288"/>
            </a:xfrm>
          </p:grpSpPr>
          <p:grpSp>
            <p:nvGrpSpPr>
              <p:cNvPr id="23592" name="Group 134">
                <a:extLst>
                  <a:ext uri="{FF2B5EF4-FFF2-40B4-BE49-F238E27FC236}">
                    <a16:creationId xmlns:a16="http://schemas.microsoft.com/office/drawing/2014/main" id="{E45676A5-6BFE-4533-9E73-47C8D3D533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23596" name="Oval 135">
                  <a:extLst>
                    <a:ext uri="{FF2B5EF4-FFF2-40B4-BE49-F238E27FC236}">
                      <a16:creationId xmlns:a16="http://schemas.microsoft.com/office/drawing/2014/main" id="{4B495B4D-93ED-4B2B-A351-74F9FF3997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597" name="Text Box 136">
                  <a:extLst>
                    <a:ext uri="{FF2B5EF4-FFF2-40B4-BE49-F238E27FC236}">
                      <a16:creationId xmlns:a16="http://schemas.microsoft.com/office/drawing/2014/main" id="{B6307D9C-69A1-4AFC-9618-0C6D1E1DC2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3593" name="Group 137">
                <a:extLst>
                  <a:ext uri="{FF2B5EF4-FFF2-40B4-BE49-F238E27FC236}">
                    <a16:creationId xmlns:a16="http://schemas.microsoft.com/office/drawing/2014/main" id="{75ADCDC7-08F3-4AC5-A863-43D3F45D42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23594" name="Oval 138">
                  <a:extLst>
                    <a:ext uri="{FF2B5EF4-FFF2-40B4-BE49-F238E27FC236}">
                      <a16:creationId xmlns:a16="http://schemas.microsoft.com/office/drawing/2014/main" id="{636D7DD7-340C-44E3-9849-F9D5206FE6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595" name="Text Box 139">
                  <a:extLst>
                    <a:ext uri="{FF2B5EF4-FFF2-40B4-BE49-F238E27FC236}">
                      <a16:creationId xmlns:a16="http://schemas.microsoft.com/office/drawing/2014/main" id="{DECAB255-A0C1-4CB7-B403-0A633BC653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3566" name="Group 140">
              <a:extLst>
                <a:ext uri="{FF2B5EF4-FFF2-40B4-BE49-F238E27FC236}">
                  <a16:creationId xmlns:a16="http://schemas.microsoft.com/office/drawing/2014/main" id="{4B6E5485-4550-4502-8F29-B7375390A9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448"/>
              <a:ext cx="432" cy="288"/>
              <a:chOff x="1296" y="2160"/>
              <a:chExt cx="432" cy="288"/>
            </a:xfrm>
          </p:grpSpPr>
          <p:sp>
            <p:nvSpPr>
              <p:cNvPr id="23590" name="Oval 141">
                <a:extLst>
                  <a:ext uri="{FF2B5EF4-FFF2-40B4-BE49-F238E27FC236}">
                    <a16:creationId xmlns:a16="http://schemas.microsoft.com/office/drawing/2014/main" id="{013577E2-5A16-4A23-8311-0DDCE4388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591" name="Text Box 142">
                <a:extLst>
                  <a:ext uri="{FF2B5EF4-FFF2-40B4-BE49-F238E27FC236}">
                    <a16:creationId xmlns:a16="http://schemas.microsoft.com/office/drawing/2014/main" id="{0C89AD2C-A0FB-4DBE-85FB-11CDAA8334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3567" name="Group 143">
              <a:extLst>
                <a:ext uri="{FF2B5EF4-FFF2-40B4-BE49-F238E27FC236}">
                  <a16:creationId xmlns:a16="http://schemas.microsoft.com/office/drawing/2014/main" id="{47DFE261-1561-4BB1-A636-1DB013049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448"/>
              <a:ext cx="432" cy="288"/>
              <a:chOff x="1296" y="2160"/>
              <a:chExt cx="432" cy="288"/>
            </a:xfrm>
          </p:grpSpPr>
          <p:sp>
            <p:nvSpPr>
              <p:cNvPr id="23588" name="Oval 144">
                <a:extLst>
                  <a:ext uri="{FF2B5EF4-FFF2-40B4-BE49-F238E27FC236}">
                    <a16:creationId xmlns:a16="http://schemas.microsoft.com/office/drawing/2014/main" id="{83CD6E69-05EF-4E32-8A18-7886D6682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589" name="Text Box 145">
                <a:extLst>
                  <a:ext uri="{FF2B5EF4-FFF2-40B4-BE49-F238E27FC236}">
                    <a16:creationId xmlns:a16="http://schemas.microsoft.com/office/drawing/2014/main" id="{41B3851D-9A47-4EC2-B732-A3AE129BB0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3568" name="Group 146">
              <a:extLst>
                <a:ext uri="{FF2B5EF4-FFF2-40B4-BE49-F238E27FC236}">
                  <a16:creationId xmlns:a16="http://schemas.microsoft.com/office/drawing/2014/main" id="{39E43AD8-540F-410E-B4AF-73879BD5D1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64"/>
              <a:ext cx="816" cy="288"/>
              <a:chOff x="528" y="2160"/>
              <a:chExt cx="816" cy="288"/>
            </a:xfrm>
          </p:grpSpPr>
          <p:grpSp>
            <p:nvGrpSpPr>
              <p:cNvPr id="23582" name="Group 147">
                <a:extLst>
                  <a:ext uri="{FF2B5EF4-FFF2-40B4-BE49-F238E27FC236}">
                    <a16:creationId xmlns:a16="http://schemas.microsoft.com/office/drawing/2014/main" id="{A4B4C7C0-8A6C-4AAA-8958-4132913DA2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23586" name="Oval 148">
                  <a:extLst>
                    <a:ext uri="{FF2B5EF4-FFF2-40B4-BE49-F238E27FC236}">
                      <a16:creationId xmlns:a16="http://schemas.microsoft.com/office/drawing/2014/main" id="{46B5C068-CBBE-4801-BF84-F1156162D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587" name="Text Box 149">
                  <a:extLst>
                    <a:ext uri="{FF2B5EF4-FFF2-40B4-BE49-F238E27FC236}">
                      <a16:creationId xmlns:a16="http://schemas.microsoft.com/office/drawing/2014/main" id="{3F4B72E1-FDAA-4276-8075-CE75F9EE64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3583" name="Group 150">
                <a:extLst>
                  <a:ext uri="{FF2B5EF4-FFF2-40B4-BE49-F238E27FC236}">
                    <a16:creationId xmlns:a16="http://schemas.microsoft.com/office/drawing/2014/main" id="{10390D86-CF6E-466E-9B79-911530EFDC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23584" name="Oval 151">
                  <a:extLst>
                    <a:ext uri="{FF2B5EF4-FFF2-40B4-BE49-F238E27FC236}">
                      <a16:creationId xmlns:a16="http://schemas.microsoft.com/office/drawing/2014/main" id="{EDE5D465-0D62-4768-AD0D-F16D1D90C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585" name="Text Box 152">
                  <a:extLst>
                    <a:ext uri="{FF2B5EF4-FFF2-40B4-BE49-F238E27FC236}">
                      <a16:creationId xmlns:a16="http://schemas.microsoft.com/office/drawing/2014/main" id="{F5CD86B9-5AB3-4935-AFC6-1AF91ECF4E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3569" name="Group 153">
              <a:extLst>
                <a:ext uri="{FF2B5EF4-FFF2-40B4-BE49-F238E27FC236}">
                  <a16:creationId xmlns:a16="http://schemas.microsoft.com/office/drawing/2014/main" id="{3FF29AC6-783D-4D1A-BCA0-FF5CECE6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448"/>
              <a:ext cx="432" cy="288"/>
              <a:chOff x="1344" y="2448"/>
              <a:chExt cx="432" cy="288"/>
            </a:xfrm>
          </p:grpSpPr>
          <p:sp>
            <p:nvSpPr>
              <p:cNvPr id="23580" name="Oval 154">
                <a:extLst>
                  <a:ext uri="{FF2B5EF4-FFF2-40B4-BE49-F238E27FC236}">
                    <a16:creationId xmlns:a16="http://schemas.microsoft.com/office/drawing/2014/main" id="{9C9FF25D-CE7D-4F5E-85F8-39331D11E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581" name="Text Box 155">
                <a:extLst>
                  <a:ext uri="{FF2B5EF4-FFF2-40B4-BE49-F238E27FC236}">
                    <a16:creationId xmlns:a16="http://schemas.microsoft.com/office/drawing/2014/main" id="{B9625BF5-8875-4804-B528-35A9886A21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grpSp>
          <p:nvGrpSpPr>
            <p:cNvPr id="23570" name="Group 156">
              <a:extLst>
                <a:ext uri="{FF2B5EF4-FFF2-40B4-BE49-F238E27FC236}">
                  <a16:creationId xmlns:a16="http://schemas.microsoft.com/office/drawing/2014/main" id="{E1F95191-CF67-4704-BAFE-30FB8201B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448"/>
              <a:ext cx="432" cy="288"/>
              <a:chOff x="1344" y="2448"/>
              <a:chExt cx="432" cy="288"/>
            </a:xfrm>
          </p:grpSpPr>
          <p:sp>
            <p:nvSpPr>
              <p:cNvPr id="23578" name="Oval 157">
                <a:extLst>
                  <a:ext uri="{FF2B5EF4-FFF2-40B4-BE49-F238E27FC236}">
                    <a16:creationId xmlns:a16="http://schemas.microsoft.com/office/drawing/2014/main" id="{60B0C7A8-3609-4FAF-AF7E-50A32EB88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579" name="Text Box 158">
                <a:extLst>
                  <a:ext uri="{FF2B5EF4-FFF2-40B4-BE49-F238E27FC236}">
                    <a16:creationId xmlns:a16="http://schemas.microsoft.com/office/drawing/2014/main" id="{1AD79026-59A5-4077-B925-5A153C210A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sp>
          <p:nvSpPr>
            <p:cNvPr id="23571" name="Oval 159">
              <a:extLst>
                <a:ext uri="{FF2B5EF4-FFF2-40B4-BE49-F238E27FC236}">
                  <a16:creationId xmlns:a16="http://schemas.microsoft.com/office/drawing/2014/main" id="{226C5E6A-662A-48FD-BEB0-92373D8F7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3572" name="Oval 160">
              <a:extLst>
                <a:ext uri="{FF2B5EF4-FFF2-40B4-BE49-F238E27FC236}">
                  <a16:creationId xmlns:a16="http://schemas.microsoft.com/office/drawing/2014/main" id="{E506FCFC-FC66-41CE-A8E4-B0A37D57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3573" name="Oval 161">
              <a:extLst>
                <a:ext uri="{FF2B5EF4-FFF2-40B4-BE49-F238E27FC236}">
                  <a16:creationId xmlns:a16="http://schemas.microsoft.com/office/drawing/2014/main" id="{3ADE358E-7D92-403A-B93F-4FD68FDDF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3574" name="Text Box 162">
              <a:extLst>
                <a:ext uri="{FF2B5EF4-FFF2-40B4-BE49-F238E27FC236}">
                  <a16:creationId xmlns:a16="http://schemas.microsoft.com/office/drawing/2014/main" id="{45EA29CA-FCA5-4E00-9CD1-08A308F50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3" y="2834"/>
              <a:ext cx="43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7</a:t>
              </a:r>
            </a:p>
          </p:txBody>
        </p:sp>
        <p:sp>
          <p:nvSpPr>
            <p:cNvPr id="23575" name="Text Box 163">
              <a:extLst>
                <a:ext uri="{FF2B5EF4-FFF2-40B4-BE49-F238E27FC236}">
                  <a16:creationId xmlns:a16="http://schemas.microsoft.com/office/drawing/2014/main" id="{ECF41E61-2747-4A50-AAF2-5D355597B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2834"/>
              <a:ext cx="4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6</a:t>
              </a:r>
            </a:p>
          </p:txBody>
        </p:sp>
        <p:sp>
          <p:nvSpPr>
            <p:cNvPr id="23576" name="Text Box 164">
              <a:extLst>
                <a:ext uri="{FF2B5EF4-FFF2-40B4-BE49-F238E27FC236}">
                  <a16:creationId xmlns:a16="http://schemas.microsoft.com/office/drawing/2014/main" id="{DA6A2D04-2AB3-4BBC-953F-C8578FADC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" y="2834"/>
              <a:ext cx="43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23577" name="Text Box 165">
              <a:extLst>
                <a:ext uri="{FF2B5EF4-FFF2-40B4-BE49-F238E27FC236}">
                  <a16:creationId xmlns:a16="http://schemas.microsoft.com/office/drawing/2014/main" id="{04717431-BD25-470D-A099-2455558B5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834"/>
              <a:ext cx="43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8</a:t>
              </a:r>
            </a:p>
          </p:txBody>
        </p:sp>
      </p:grpSp>
      <p:graphicFrame>
        <p:nvGraphicFramePr>
          <p:cNvPr id="47270" name="Object 166">
            <a:extLst>
              <a:ext uri="{FF2B5EF4-FFF2-40B4-BE49-F238E27FC236}">
                <a16:creationId xmlns:a16="http://schemas.microsoft.com/office/drawing/2014/main" id="{CB8A9D4A-398F-4917-9DC5-0DC836A3A0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4419600"/>
          <a:ext cx="63246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30400" imgH="812800" progId="Equation.3">
                  <p:embed/>
                </p:oleObj>
              </mc:Choice>
              <mc:Fallback>
                <p:oleObj name="Equation" r:id="rId5" imgW="1930400" imgH="812800" progId="Equation.3">
                  <p:embed/>
                  <p:pic>
                    <p:nvPicPr>
                      <p:cNvPr id="0" name="Object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19600"/>
                        <a:ext cx="6324600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>
            <a:extLst>
              <a:ext uri="{FF2B5EF4-FFF2-40B4-BE49-F238E27FC236}">
                <a16:creationId xmlns:a16="http://schemas.microsoft.com/office/drawing/2014/main" id="{CEBFBB09-D578-441A-B962-7A15221F6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64770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Principle...</a:t>
            </a:r>
          </a:p>
        </p:txBody>
      </p:sp>
      <p:sp>
        <p:nvSpPr>
          <p:cNvPr id="48133" name="AutoShape 5">
            <a:extLst>
              <a:ext uri="{FF2B5EF4-FFF2-40B4-BE49-F238E27FC236}">
                <a16:creationId xmlns:a16="http://schemas.microsoft.com/office/drawing/2014/main" id="{AAA046A8-DDFA-4E99-9D6D-E48391C36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5791200" cy="6096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b="1">
                <a:solidFill>
                  <a:srgbClr val="6A0000"/>
                </a:solidFill>
              </a:rPr>
              <a:t>The expected number of questions will equal or exceed the entropy.</a:t>
            </a:r>
            <a:br>
              <a:rPr lang="en-US" altLang="en-US" b="1">
                <a:solidFill>
                  <a:srgbClr val="6A0000"/>
                </a:solidFill>
              </a:rPr>
            </a:br>
            <a:r>
              <a:rPr lang="en-US" altLang="en-US" b="1">
                <a:solidFill>
                  <a:srgbClr val="6A0000"/>
                </a:solidFill>
              </a:rPr>
              <a:t>There can be equality only if all probabilities are powers of ½.</a:t>
            </a:r>
          </a:p>
        </p:txBody>
      </p:sp>
      <p:grpSp>
        <p:nvGrpSpPr>
          <p:cNvPr id="48134" name="Group 6">
            <a:extLst>
              <a:ext uri="{FF2B5EF4-FFF2-40B4-BE49-F238E27FC236}">
                <a16:creationId xmlns:a16="http://schemas.microsoft.com/office/drawing/2014/main" id="{0C4A9D85-F7E8-4176-935A-2C7B918C143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724400"/>
            <a:ext cx="2438400" cy="2133600"/>
            <a:chOff x="480" y="1680"/>
            <a:chExt cx="1680" cy="1440"/>
          </a:xfrm>
        </p:grpSpPr>
        <p:sp>
          <p:nvSpPr>
            <p:cNvPr id="24722" name="Oval 7">
              <a:extLst>
                <a:ext uri="{FF2B5EF4-FFF2-40B4-BE49-F238E27FC236}">
                  <a16:creationId xmlns:a16="http://schemas.microsoft.com/office/drawing/2014/main" id="{E99A38D8-315A-4A01-BEB7-9B2EF8993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grpSp>
          <p:nvGrpSpPr>
            <p:cNvPr id="24723" name="Group 8">
              <a:extLst>
                <a:ext uri="{FF2B5EF4-FFF2-40B4-BE49-F238E27FC236}">
                  <a16:creationId xmlns:a16="http://schemas.microsoft.com/office/drawing/2014/main" id="{3BEA7825-0A53-4121-8710-B62F579CF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680"/>
              <a:ext cx="480" cy="288"/>
              <a:chOff x="480" y="1680"/>
              <a:chExt cx="480" cy="288"/>
            </a:xfrm>
          </p:grpSpPr>
          <p:sp>
            <p:nvSpPr>
              <p:cNvPr id="24766" name="Oval 9">
                <a:extLst>
                  <a:ext uri="{FF2B5EF4-FFF2-40B4-BE49-F238E27FC236}">
                    <a16:creationId xmlns:a16="http://schemas.microsoft.com/office/drawing/2014/main" id="{35B326DB-40EE-43AC-B2ED-27D3C4D75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67" name="Text Box 10">
                <a:extLst>
                  <a:ext uri="{FF2B5EF4-FFF2-40B4-BE49-F238E27FC236}">
                    <a16:creationId xmlns:a16="http://schemas.microsoft.com/office/drawing/2014/main" id="{39D99B4E-F157-4948-A394-DC34212470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724" name="Group 11">
              <a:extLst>
                <a:ext uri="{FF2B5EF4-FFF2-40B4-BE49-F238E27FC236}">
                  <a16:creationId xmlns:a16="http://schemas.microsoft.com/office/drawing/2014/main" id="{CF95699A-8B28-4C5D-BD3A-DDD1C11E8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680"/>
              <a:ext cx="480" cy="288"/>
              <a:chOff x="480" y="1680"/>
              <a:chExt cx="480" cy="288"/>
            </a:xfrm>
          </p:grpSpPr>
          <p:sp>
            <p:nvSpPr>
              <p:cNvPr id="24764" name="Oval 12">
                <a:extLst>
                  <a:ext uri="{FF2B5EF4-FFF2-40B4-BE49-F238E27FC236}">
                    <a16:creationId xmlns:a16="http://schemas.microsoft.com/office/drawing/2014/main" id="{4CB4A168-E572-43D4-B6F0-76C686C97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65" name="Text Box 13">
                <a:extLst>
                  <a:ext uri="{FF2B5EF4-FFF2-40B4-BE49-F238E27FC236}">
                    <a16:creationId xmlns:a16="http://schemas.microsoft.com/office/drawing/2014/main" id="{79F4C7DE-890B-43EE-AA9D-896F0B466D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725" name="Group 14">
              <a:extLst>
                <a:ext uri="{FF2B5EF4-FFF2-40B4-BE49-F238E27FC236}">
                  <a16:creationId xmlns:a16="http://schemas.microsoft.com/office/drawing/2014/main" id="{A206C1A0-5816-4145-A4E0-4BC4E2B8F2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680"/>
              <a:ext cx="480" cy="288"/>
              <a:chOff x="480" y="1680"/>
              <a:chExt cx="480" cy="288"/>
            </a:xfrm>
          </p:grpSpPr>
          <p:sp>
            <p:nvSpPr>
              <p:cNvPr id="24762" name="Oval 15">
                <a:extLst>
                  <a:ext uri="{FF2B5EF4-FFF2-40B4-BE49-F238E27FC236}">
                    <a16:creationId xmlns:a16="http://schemas.microsoft.com/office/drawing/2014/main" id="{6BCC8CD0-D15D-4F7D-B67F-24CDDC360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63" name="Text Box 16">
                <a:extLst>
                  <a:ext uri="{FF2B5EF4-FFF2-40B4-BE49-F238E27FC236}">
                    <a16:creationId xmlns:a16="http://schemas.microsoft.com/office/drawing/2014/main" id="{FC595B4B-E43F-4FE0-88EE-CD083AF479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726" name="Group 17">
              <a:extLst>
                <a:ext uri="{FF2B5EF4-FFF2-40B4-BE49-F238E27FC236}">
                  <a16:creationId xmlns:a16="http://schemas.microsoft.com/office/drawing/2014/main" id="{13C89445-C730-42B0-942D-6CED35590D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80"/>
              <a:ext cx="480" cy="288"/>
              <a:chOff x="480" y="1680"/>
              <a:chExt cx="480" cy="288"/>
            </a:xfrm>
          </p:grpSpPr>
          <p:sp>
            <p:nvSpPr>
              <p:cNvPr id="24760" name="Oval 18">
                <a:extLst>
                  <a:ext uri="{FF2B5EF4-FFF2-40B4-BE49-F238E27FC236}">
                    <a16:creationId xmlns:a16="http://schemas.microsoft.com/office/drawing/2014/main" id="{1E81329E-9B6C-45E2-B50A-B99E4BB82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61" name="Text Box 19">
                <a:extLst>
                  <a:ext uri="{FF2B5EF4-FFF2-40B4-BE49-F238E27FC236}">
                    <a16:creationId xmlns:a16="http://schemas.microsoft.com/office/drawing/2014/main" id="{CA1E7D29-C8B9-4C19-A86B-87D2347DC5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727" name="Group 20">
              <a:extLst>
                <a:ext uri="{FF2B5EF4-FFF2-40B4-BE49-F238E27FC236}">
                  <a16:creationId xmlns:a16="http://schemas.microsoft.com/office/drawing/2014/main" id="{6711480E-5893-4CBB-ACFF-FACFBAC32B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64"/>
              <a:ext cx="816" cy="288"/>
              <a:chOff x="528" y="2160"/>
              <a:chExt cx="816" cy="288"/>
            </a:xfrm>
          </p:grpSpPr>
          <p:grpSp>
            <p:nvGrpSpPr>
              <p:cNvPr id="24754" name="Group 21">
                <a:extLst>
                  <a:ext uri="{FF2B5EF4-FFF2-40B4-BE49-F238E27FC236}">
                    <a16:creationId xmlns:a16="http://schemas.microsoft.com/office/drawing/2014/main" id="{C45A158A-117E-4CE5-A4CC-5C67BCF574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24758" name="Oval 22">
                  <a:extLst>
                    <a:ext uri="{FF2B5EF4-FFF2-40B4-BE49-F238E27FC236}">
                      <a16:creationId xmlns:a16="http://schemas.microsoft.com/office/drawing/2014/main" id="{4CB39A7A-E3B5-4F7E-AAC8-69591CBFC8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59" name="Text Box 23">
                  <a:extLst>
                    <a:ext uri="{FF2B5EF4-FFF2-40B4-BE49-F238E27FC236}">
                      <a16:creationId xmlns:a16="http://schemas.microsoft.com/office/drawing/2014/main" id="{BD035811-4FD3-4888-94C3-400A769A57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4755" name="Group 24">
                <a:extLst>
                  <a:ext uri="{FF2B5EF4-FFF2-40B4-BE49-F238E27FC236}">
                    <a16:creationId xmlns:a16="http://schemas.microsoft.com/office/drawing/2014/main" id="{17A19C96-9661-4C60-A1DD-F5838CDCF1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24756" name="Oval 25">
                  <a:extLst>
                    <a:ext uri="{FF2B5EF4-FFF2-40B4-BE49-F238E27FC236}">
                      <a16:creationId xmlns:a16="http://schemas.microsoft.com/office/drawing/2014/main" id="{48390A75-0CDB-41FD-B0B2-8FF8BE5F4F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57" name="Text Box 26">
                  <a:extLst>
                    <a:ext uri="{FF2B5EF4-FFF2-40B4-BE49-F238E27FC236}">
                      <a16:creationId xmlns:a16="http://schemas.microsoft.com/office/drawing/2014/main" id="{C078817D-5375-44A2-81E0-85A05C0FFA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4728" name="Group 27">
              <a:extLst>
                <a:ext uri="{FF2B5EF4-FFF2-40B4-BE49-F238E27FC236}">
                  <a16:creationId xmlns:a16="http://schemas.microsoft.com/office/drawing/2014/main" id="{9B41F4DD-94C1-402D-8B3B-D95FEA60D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448"/>
              <a:ext cx="432" cy="288"/>
              <a:chOff x="1296" y="2160"/>
              <a:chExt cx="432" cy="288"/>
            </a:xfrm>
          </p:grpSpPr>
          <p:sp>
            <p:nvSpPr>
              <p:cNvPr id="24752" name="Oval 28">
                <a:extLst>
                  <a:ext uri="{FF2B5EF4-FFF2-40B4-BE49-F238E27FC236}">
                    <a16:creationId xmlns:a16="http://schemas.microsoft.com/office/drawing/2014/main" id="{DE7561BB-98A5-4527-9584-BF8985283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53" name="Text Box 29">
                <a:extLst>
                  <a:ext uri="{FF2B5EF4-FFF2-40B4-BE49-F238E27FC236}">
                    <a16:creationId xmlns:a16="http://schemas.microsoft.com/office/drawing/2014/main" id="{1D15A0DE-A7E7-4170-907F-9E21F873F5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4729" name="Group 30">
              <a:extLst>
                <a:ext uri="{FF2B5EF4-FFF2-40B4-BE49-F238E27FC236}">
                  <a16:creationId xmlns:a16="http://schemas.microsoft.com/office/drawing/2014/main" id="{D66CC3A9-560A-423D-989F-1404F46B80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448"/>
              <a:ext cx="432" cy="288"/>
              <a:chOff x="1296" y="2160"/>
              <a:chExt cx="432" cy="288"/>
            </a:xfrm>
          </p:grpSpPr>
          <p:sp>
            <p:nvSpPr>
              <p:cNvPr id="24750" name="Oval 31">
                <a:extLst>
                  <a:ext uri="{FF2B5EF4-FFF2-40B4-BE49-F238E27FC236}">
                    <a16:creationId xmlns:a16="http://schemas.microsoft.com/office/drawing/2014/main" id="{02443988-6426-443C-8BD1-0F6206EC9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51" name="Text Box 32">
                <a:extLst>
                  <a:ext uri="{FF2B5EF4-FFF2-40B4-BE49-F238E27FC236}">
                    <a16:creationId xmlns:a16="http://schemas.microsoft.com/office/drawing/2014/main" id="{845AE5E4-18C0-49EC-A452-DD13B4BB58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4730" name="Group 33">
              <a:extLst>
                <a:ext uri="{FF2B5EF4-FFF2-40B4-BE49-F238E27FC236}">
                  <a16:creationId xmlns:a16="http://schemas.microsoft.com/office/drawing/2014/main" id="{199043C9-C226-4A1E-999D-BAF16AC8C0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64"/>
              <a:ext cx="816" cy="288"/>
              <a:chOff x="528" y="2160"/>
              <a:chExt cx="816" cy="288"/>
            </a:xfrm>
          </p:grpSpPr>
          <p:grpSp>
            <p:nvGrpSpPr>
              <p:cNvPr id="24744" name="Group 34">
                <a:extLst>
                  <a:ext uri="{FF2B5EF4-FFF2-40B4-BE49-F238E27FC236}">
                    <a16:creationId xmlns:a16="http://schemas.microsoft.com/office/drawing/2014/main" id="{38A2F0E4-0C39-4687-95EF-99BB94FD36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24748" name="Oval 35">
                  <a:extLst>
                    <a:ext uri="{FF2B5EF4-FFF2-40B4-BE49-F238E27FC236}">
                      <a16:creationId xmlns:a16="http://schemas.microsoft.com/office/drawing/2014/main" id="{86DC1391-CB8B-467F-8060-9CEE1A149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49" name="Text Box 36">
                  <a:extLst>
                    <a:ext uri="{FF2B5EF4-FFF2-40B4-BE49-F238E27FC236}">
                      <a16:creationId xmlns:a16="http://schemas.microsoft.com/office/drawing/2014/main" id="{AE321046-9DBC-4BF2-8127-09F35E6088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4745" name="Group 37">
                <a:extLst>
                  <a:ext uri="{FF2B5EF4-FFF2-40B4-BE49-F238E27FC236}">
                    <a16:creationId xmlns:a16="http://schemas.microsoft.com/office/drawing/2014/main" id="{F48AE72B-75A7-4CFF-AE60-509E7530F3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24746" name="Oval 38">
                  <a:extLst>
                    <a:ext uri="{FF2B5EF4-FFF2-40B4-BE49-F238E27FC236}">
                      <a16:creationId xmlns:a16="http://schemas.microsoft.com/office/drawing/2014/main" id="{CF51012C-62F4-47E4-B8DD-94B177C1F4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47" name="Text Box 39">
                  <a:extLst>
                    <a:ext uri="{FF2B5EF4-FFF2-40B4-BE49-F238E27FC236}">
                      <a16:creationId xmlns:a16="http://schemas.microsoft.com/office/drawing/2014/main" id="{ED1CA4F2-94AB-4BE7-A9DD-77A252FF3E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4731" name="Group 40">
              <a:extLst>
                <a:ext uri="{FF2B5EF4-FFF2-40B4-BE49-F238E27FC236}">
                  <a16:creationId xmlns:a16="http://schemas.microsoft.com/office/drawing/2014/main" id="{28B42DE7-2808-4D98-A4A8-ED16D65509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448"/>
              <a:ext cx="432" cy="288"/>
              <a:chOff x="1344" y="2448"/>
              <a:chExt cx="432" cy="288"/>
            </a:xfrm>
          </p:grpSpPr>
          <p:sp>
            <p:nvSpPr>
              <p:cNvPr id="24742" name="Oval 41">
                <a:extLst>
                  <a:ext uri="{FF2B5EF4-FFF2-40B4-BE49-F238E27FC236}">
                    <a16:creationId xmlns:a16="http://schemas.microsoft.com/office/drawing/2014/main" id="{DEAD1B8F-C716-4881-A386-130BD39DE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43" name="Text Box 42">
                <a:extLst>
                  <a:ext uri="{FF2B5EF4-FFF2-40B4-BE49-F238E27FC236}">
                    <a16:creationId xmlns:a16="http://schemas.microsoft.com/office/drawing/2014/main" id="{260A784F-4C9B-45A5-919A-ECC1CF9FF0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grpSp>
          <p:nvGrpSpPr>
            <p:cNvPr id="24732" name="Group 43">
              <a:extLst>
                <a:ext uri="{FF2B5EF4-FFF2-40B4-BE49-F238E27FC236}">
                  <a16:creationId xmlns:a16="http://schemas.microsoft.com/office/drawing/2014/main" id="{5E87E951-D1EF-4712-8768-1C8321D6C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448"/>
              <a:ext cx="432" cy="288"/>
              <a:chOff x="1344" y="2448"/>
              <a:chExt cx="432" cy="288"/>
            </a:xfrm>
          </p:grpSpPr>
          <p:sp>
            <p:nvSpPr>
              <p:cNvPr id="24740" name="Oval 44">
                <a:extLst>
                  <a:ext uri="{FF2B5EF4-FFF2-40B4-BE49-F238E27FC236}">
                    <a16:creationId xmlns:a16="http://schemas.microsoft.com/office/drawing/2014/main" id="{39FE51A3-AAC6-4750-927C-01CF0C9B8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41" name="Text Box 45">
                <a:extLst>
                  <a:ext uri="{FF2B5EF4-FFF2-40B4-BE49-F238E27FC236}">
                    <a16:creationId xmlns:a16="http://schemas.microsoft.com/office/drawing/2014/main" id="{DFC39F9A-7076-4952-B174-A8836E3BE5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sp>
          <p:nvSpPr>
            <p:cNvPr id="24733" name="Oval 46">
              <a:extLst>
                <a:ext uri="{FF2B5EF4-FFF2-40B4-BE49-F238E27FC236}">
                  <a16:creationId xmlns:a16="http://schemas.microsoft.com/office/drawing/2014/main" id="{DF62A737-6322-49D0-8D32-588FBAE83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4734" name="Oval 47">
              <a:extLst>
                <a:ext uri="{FF2B5EF4-FFF2-40B4-BE49-F238E27FC236}">
                  <a16:creationId xmlns:a16="http://schemas.microsoft.com/office/drawing/2014/main" id="{B33343E3-BC41-41E3-8F0B-D30B9C8D5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4735" name="Oval 48">
              <a:extLst>
                <a:ext uri="{FF2B5EF4-FFF2-40B4-BE49-F238E27FC236}">
                  <a16:creationId xmlns:a16="http://schemas.microsoft.com/office/drawing/2014/main" id="{2E4D39CA-0236-4581-B7E3-CB215E534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4736" name="Text Box 49">
              <a:extLst>
                <a:ext uri="{FF2B5EF4-FFF2-40B4-BE49-F238E27FC236}">
                  <a16:creationId xmlns:a16="http://schemas.microsoft.com/office/drawing/2014/main" id="{2A812A7C-444A-4C2A-8485-009A7BFE6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3" y="2834"/>
              <a:ext cx="43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7</a:t>
              </a:r>
            </a:p>
          </p:txBody>
        </p:sp>
        <p:sp>
          <p:nvSpPr>
            <p:cNvPr id="24737" name="Text Box 50">
              <a:extLst>
                <a:ext uri="{FF2B5EF4-FFF2-40B4-BE49-F238E27FC236}">
                  <a16:creationId xmlns:a16="http://schemas.microsoft.com/office/drawing/2014/main" id="{2CB91BBE-0F5E-4039-86AD-9910DB745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2834"/>
              <a:ext cx="4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6</a:t>
              </a:r>
            </a:p>
          </p:txBody>
        </p:sp>
        <p:sp>
          <p:nvSpPr>
            <p:cNvPr id="24738" name="Text Box 51">
              <a:extLst>
                <a:ext uri="{FF2B5EF4-FFF2-40B4-BE49-F238E27FC236}">
                  <a16:creationId xmlns:a16="http://schemas.microsoft.com/office/drawing/2014/main" id="{8B85E319-44F5-4370-9ECA-8EC725960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" y="2834"/>
              <a:ext cx="43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24739" name="Text Box 52">
              <a:extLst>
                <a:ext uri="{FF2B5EF4-FFF2-40B4-BE49-F238E27FC236}">
                  <a16:creationId xmlns:a16="http://schemas.microsoft.com/office/drawing/2014/main" id="{0F122DBA-8C1F-457E-8F33-31C502EAA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834"/>
              <a:ext cx="43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8</a:t>
              </a:r>
            </a:p>
          </p:txBody>
        </p:sp>
      </p:grpSp>
      <p:grpSp>
        <p:nvGrpSpPr>
          <p:cNvPr id="48182" name="Group 54">
            <a:extLst>
              <a:ext uri="{FF2B5EF4-FFF2-40B4-BE49-F238E27FC236}">
                <a16:creationId xmlns:a16="http://schemas.microsoft.com/office/drawing/2014/main" id="{7A4AEA30-3DBD-44DC-8F67-8F2EC7B0EC56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724400"/>
            <a:ext cx="2438400" cy="2133600"/>
            <a:chOff x="480" y="1680"/>
            <a:chExt cx="1680" cy="1440"/>
          </a:xfrm>
        </p:grpSpPr>
        <p:sp>
          <p:nvSpPr>
            <p:cNvPr id="24676" name="Oval 55">
              <a:extLst>
                <a:ext uri="{FF2B5EF4-FFF2-40B4-BE49-F238E27FC236}">
                  <a16:creationId xmlns:a16="http://schemas.microsoft.com/office/drawing/2014/main" id="{80EBFDEE-0CD7-4A84-B240-A03A62366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grpSp>
          <p:nvGrpSpPr>
            <p:cNvPr id="24677" name="Group 56">
              <a:extLst>
                <a:ext uri="{FF2B5EF4-FFF2-40B4-BE49-F238E27FC236}">
                  <a16:creationId xmlns:a16="http://schemas.microsoft.com/office/drawing/2014/main" id="{ADB4374D-902B-47B1-BC27-8CDF2F6CC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680"/>
              <a:ext cx="480" cy="288"/>
              <a:chOff x="480" y="1680"/>
              <a:chExt cx="480" cy="288"/>
            </a:xfrm>
          </p:grpSpPr>
          <p:sp>
            <p:nvSpPr>
              <p:cNvPr id="24720" name="Oval 57">
                <a:extLst>
                  <a:ext uri="{FF2B5EF4-FFF2-40B4-BE49-F238E27FC236}">
                    <a16:creationId xmlns:a16="http://schemas.microsoft.com/office/drawing/2014/main" id="{517FD47A-26E6-4BF9-9664-1FA67292A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1" name="Text Box 58">
                <a:extLst>
                  <a:ext uri="{FF2B5EF4-FFF2-40B4-BE49-F238E27FC236}">
                    <a16:creationId xmlns:a16="http://schemas.microsoft.com/office/drawing/2014/main" id="{15237597-EF0B-4318-AC40-1E9BD68A55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678" name="Group 59">
              <a:extLst>
                <a:ext uri="{FF2B5EF4-FFF2-40B4-BE49-F238E27FC236}">
                  <a16:creationId xmlns:a16="http://schemas.microsoft.com/office/drawing/2014/main" id="{355D49E8-37B0-4872-BF78-D24B3DE2C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680"/>
              <a:ext cx="480" cy="288"/>
              <a:chOff x="480" y="1680"/>
              <a:chExt cx="480" cy="288"/>
            </a:xfrm>
          </p:grpSpPr>
          <p:sp>
            <p:nvSpPr>
              <p:cNvPr id="24718" name="Oval 60">
                <a:extLst>
                  <a:ext uri="{FF2B5EF4-FFF2-40B4-BE49-F238E27FC236}">
                    <a16:creationId xmlns:a16="http://schemas.microsoft.com/office/drawing/2014/main" id="{0D7F702A-898C-49A2-9CDC-4FA191B6C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9" name="Text Box 61">
                <a:extLst>
                  <a:ext uri="{FF2B5EF4-FFF2-40B4-BE49-F238E27FC236}">
                    <a16:creationId xmlns:a16="http://schemas.microsoft.com/office/drawing/2014/main" id="{B0BD1FA2-1F9A-474C-BC34-B51498DD3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679" name="Group 62">
              <a:extLst>
                <a:ext uri="{FF2B5EF4-FFF2-40B4-BE49-F238E27FC236}">
                  <a16:creationId xmlns:a16="http://schemas.microsoft.com/office/drawing/2014/main" id="{3C67C077-4D56-4B73-B909-78BA31732E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680"/>
              <a:ext cx="480" cy="288"/>
              <a:chOff x="480" y="1680"/>
              <a:chExt cx="480" cy="288"/>
            </a:xfrm>
          </p:grpSpPr>
          <p:sp>
            <p:nvSpPr>
              <p:cNvPr id="24716" name="Oval 63">
                <a:extLst>
                  <a:ext uri="{FF2B5EF4-FFF2-40B4-BE49-F238E27FC236}">
                    <a16:creationId xmlns:a16="http://schemas.microsoft.com/office/drawing/2014/main" id="{5C992BC8-9E7A-45BD-8106-8FD40DDAC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7" name="Text Box 64">
                <a:extLst>
                  <a:ext uri="{FF2B5EF4-FFF2-40B4-BE49-F238E27FC236}">
                    <a16:creationId xmlns:a16="http://schemas.microsoft.com/office/drawing/2014/main" id="{D45E4673-A6E2-4BA6-A31E-DDDD31A574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680" name="Group 65">
              <a:extLst>
                <a:ext uri="{FF2B5EF4-FFF2-40B4-BE49-F238E27FC236}">
                  <a16:creationId xmlns:a16="http://schemas.microsoft.com/office/drawing/2014/main" id="{621E155A-FC99-481E-BB07-0D7AFBFF6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80"/>
              <a:ext cx="480" cy="288"/>
              <a:chOff x="480" y="1680"/>
              <a:chExt cx="480" cy="288"/>
            </a:xfrm>
          </p:grpSpPr>
          <p:sp>
            <p:nvSpPr>
              <p:cNvPr id="24714" name="Oval 66">
                <a:extLst>
                  <a:ext uri="{FF2B5EF4-FFF2-40B4-BE49-F238E27FC236}">
                    <a16:creationId xmlns:a16="http://schemas.microsoft.com/office/drawing/2014/main" id="{C264BDA9-8EFB-4D0E-9750-9C67CB992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5" name="Text Box 67">
                <a:extLst>
                  <a:ext uri="{FF2B5EF4-FFF2-40B4-BE49-F238E27FC236}">
                    <a16:creationId xmlns:a16="http://schemas.microsoft.com/office/drawing/2014/main" id="{324108E3-24F3-461A-8ACA-9BAD247187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681" name="Group 68">
              <a:extLst>
                <a:ext uri="{FF2B5EF4-FFF2-40B4-BE49-F238E27FC236}">
                  <a16:creationId xmlns:a16="http://schemas.microsoft.com/office/drawing/2014/main" id="{A7FF9AEF-F511-4144-BF15-4AB2AFE3BA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64"/>
              <a:ext cx="816" cy="288"/>
              <a:chOff x="528" y="2160"/>
              <a:chExt cx="816" cy="288"/>
            </a:xfrm>
          </p:grpSpPr>
          <p:grpSp>
            <p:nvGrpSpPr>
              <p:cNvPr id="24708" name="Group 69">
                <a:extLst>
                  <a:ext uri="{FF2B5EF4-FFF2-40B4-BE49-F238E27FC236}">
                    <a16:creationId xmlns:a16="http://schemas.microsoft.com/office/drawing/2014/main" id="{7444C84C-F3BB-4F15-AA93-E9943C7481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24712" name="Oval 70">
                  <a:extLst>
                    <a:ext uri="{FF2B5EF4-FFF2-40B4-BE49-F238E27FC236}">
                      <a16:creationId xmlns:a16="http://schemas.microsoft.com/office/drawing/2014/main" id="{5C21C2CA-9917-45FF-AE60-A4A2FB44AC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13" name="Text Box 71">
                  <a:extLst>
                    <a:ext uri="{FF2B5EF4-FFF2-40B4-BE49-F238E27FC236}">
                      <a16:creationId xmlns:a16="http://schemas.microsoft.com/office/drawing/2014/main" id="{1D738085-275F-4F34-92D0-03C198D79E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4709" name="Group 72">
                <a:extLst>
                  <a:ext uri="{FF2B5EF4-FFF2-40B4-BE49-F238E27FC236}">
                    <a16:creationId xmlns:a16="http://schemas.microsoft.com/office/drawing/2014/main" id="{AEB23BE0-52AB-42DD-B66F-4CB6D51A2A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24710" name="Oval 73">
                  <a:extLst>
                    <a:ext uri="{FF2B5EF4-FFF2-40B4-BE49-F238E27FC236}">
                      <a16:creationId xmlns:a16="http://schemas.microsoft.com/office/drawing/2014/main" id="{F5B6CE4E-4F82-421A-AFA7-6B95012BD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11" name="Text Box 74">
                  <a:extLst>
                    <a:ext uri="{FF2B5EF4-FFF2-40B4-BE49-F238E27FC236}">
                      <a16:creationId xmlns:a16="http://schemas.microsoft.com/office/drawing/2014/main" id="{60D69152-CE6D-4EFD-A0A9-1FC0FF3E44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4682" name="Group 75">
              <a:extLst>
                <a:ext uri="{FF2B5EF4-FFF2-40B4-BE49-F238E27FC236}">
                  <a16:creationId xmlns:a16="http://schemas.microsoft.com/office/drawing/2014/main" id="{151FB4FE-4298-45B2-8887-0EF70936A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448"/>
              <a:ext cx="432" cy="288"/>
              <a:chOff x="1296" y="2160"/>
              <a:chExt cx="432" cy="288"/>
            </a:xfrm>
          </p:grpSpPr>
          <p:sp>
            <p:nvSpPr>
              <p:cNvPr id="24706" name="Oval 76">
                <a:extLst>
                  <a:ext uri="{FF2B5EF4-FFF2-40B4-BE49-F238E27FC236}">
                    <a16:creationId xmlns:a16="http://schemas.microsoft.com/office/drawing/2014/main" id="{867EBD02-BF6B-45D7-9F7F-F41FDCFA2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7" name="Text Box 77">
                <a:extLst>
                  <a:ext uri="{FF2B5EF4-FFF2-40B4-BE49-F238E27FC236}">
                    <a16:creationId xmlns:a16="http://schemas.microsoft.com/office/drawing/2014/main" id="{A2ECCEAB-9C4B-4BE7-A4E1-07D471DEC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4683" name="Group 78">
              <a:extLst>
                <a:ext uri="{FF2B5EF4-FFF2-40B4-BE49-F238E27FC236}">
                  <a16:creationId xmlns:a16="http://schemas.microsoft.com/office/drawing/2014/main" id="{F91237DA-FE35-40CD-A4CB-1773EC12C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448"/>
              <a:ext cx="432" cy="288"/>
              <a:chOff x="1296" y="2160"/>
              <a:chExt cx="432" cy="288"/>
            </a:xfrm>
          </p:grpSpPr>
          <p:sp>
            <p:nvSpPr>
              <p:cNvPr id="24704" name="Oval 79">
                <a:extLst>
                  <a:ext uri="{FF2B5EF4-FFF2-40B4-BE49-F238E27FC236}">
                    <a16:creationId xmlns:a16="http://schemas.microsoft.com/office/drawing/2014/main" id="{71667AB4-60E2-4E08-B76A-2BCAB5861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5" name="Text Box 80">
                <a:extLst>
                  <a:ext uri="{FF2B5EF4-FFF2-40B4-BE49-F238E27FC236}">
                    <a16:creationId xmlns:a16="http://schemas.microsoft.com/office/drawing/2014/main" id="{04828339-BB19-4934-ADA5-688D66E7B8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4684" name="Group 81">
              <a:extLst>
                <a:ext uri="{FF2B5EF4-FFF2-40B4-BE49-F238E27FC236}">
                  <a16:creationId xmlns:a16="http://schemas.microsoft.com/office/drawing/2014/main" id="{450375B4-8802-4B44-8BB3-DF2EA5F18C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64"/>
              <a:ext cx="816" cy="288"/>
              <a:chOff x="528" y="2160"/>
              <a:chExt cx="816" cy="288"/>
            </a:xfrm>
          </p:grpSpPr>
          <p:grpSp>
            <p:nvGrpSpPr>
              <p:cNvPr id="24698" name="Group 82">
                <a:extLst>
                  <a:ext uri="{FF2B5EF4-FFF2-40B4-BE49-F238E27FC236}">
                    <a16:creationId xmlns:a16="http://schemas.microsoft.com/office/drawing/2014/main" id="{1B4A4B41-EB76-4945-87C8-A94109EF75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24702" name="Oval 83">
                  <a:extLst>
                    <a:ext uri="{FF2B5EF4-FFF2-40B4-BE49-F238E27FC236}">
                      <a16:creationId xmlns:a16="http://schemas.microsoft.com/office/drawing/2014/main" id="{06321136-E96B-4AEF-8559-F16BA6199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03" name="Text Box 84">
                  <a:extLst>
                    <a:ext uri="{FF2B5EF4-FFF2-40B4-BE49-F238E27FC236}">
                      <a16:creationId xmlns:a16="http://schemas.microsoft.com/office/drawing/2014/main" id="{9124F5F6-D00B-43F5-BFBE-725FB914B8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4699" name="Group 85">
                <a:extLst>
                  <a:ext uri="{FF2B5EF4-FFF2-40B4-BE49-F238E27FC236}">
                    <a16:creationId xmlns:a16="http://schemas.microsoft.com/office/drawing/2014/main" id="{A9713318-D3F7-460E-AAAA-54DFE0AED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24700" name="Oval 86">
                  <a:extLst>
                    <a:ext uri="{FF2B5EF4-FFF2-40B4-BE49-F238E27FC236}">
                      <a16:creationId xmlns:a16="http://schemas.microsoft.com/office/drawing/2014/main" id="{A0E7CB5E-18DA-4BAF-8032-C7C0990A26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01" name="Text Box 87">
                  <a:extLst>
                    <a:ext uri="{FF2B5EF4-FFF2-40B4-BE49-F238E27FC236}">
                      <a16:creationId xmlns:a16="http://schemas.microsoft.com/office/drawing/2014/main" id="{B54B6749-E5BF-4568-9AEA-5620795B60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4685" name="Group 88">
              <a:extLst>
                <a:ext uri="{FF2B5EF4-FFF2-40B4-BE49-F238E27FC236}">
                  <a16:creationId xmlns:a16="http://schemas.microsoft.com/office/drawing/2014/main" id="{184B0753-37CC-4899-8C59-0D87E008E2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448"/>
              <a:ext cx="432" cy="288"/>
              <a:chOff x="1344" y="2448"/>
              <a:chExt cx="432" cy="288"/>
            </a:xfrm>
          </p:grpSpPr>
          <p:sp>
            <p:nvSpPr>
              <p:cNvPr id="24696" name="Oval 89">
                <a:extLst>
                  <a:ext uri="{FF2B5EF4-FFF2-40B4-BE49-F238E27FC236}">
                    <a16:creationId xmlns:a16="http://schemas.microsoft.com/office/drawing/2014/main" id="{4ACA8E17-9EF1-454C-BE3A-92567CA69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97" name="Text Box 90">
                <a:extLst>
                  <a:ext uri="{FF2B5EF4-FFF2-40B4-BE49-F238E27FC236}">
                    <a16:creationId xmlns:a16="http://schemas.microsoft.com/office/drawing/2014/main" id="{7780A41C-EE9A-4A36-BD55-6923DAD79A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grpSp>
          <p:nvGrpSpPr>
            <p:cNvPr id="24686" name="Group 91">
              <a:extLst>
                <a:ext uri="{FF2B5EF4-FFF2-40B4-BE49-F238E27FC236}">
                  <a16:creationId xmlns:a16="http://schemas.microsoft.com/office/drawing/2014/main" id="{F9F0F31E-174D-4DF1-B88A-1C81B4C3B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448"/>
              <a:ext cx="432" cy="288"/>
              <a:chOff x="1344" y="2448"/>
              <a:chExt cx="432" cy="288"/>
            </a:xfrm>
          </p:grpSpPr>
          <p:sp>
            <p:nvSpPr>
              <p:cNvPr id="24694" name="Oval 92">
                <a:extLst>
                  <a:ext uri="{FF2B5EF4-FFF2-40B4-BE49-F238E27FC236}">
                    <a16:creationId xmlns:a16="http://schemas.microsoft.com/office/drawing/2014/main" id="{20B95045-4546-4341-9548-E603C9EF6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95" name="Text Box 93">
                <a:extLst>
                  <a:ext uri="{FF2B5EF4-FFF2-40B4-BE49-F238E27FC236}">
                    <a16:creationId xmlns:a16="http://schemas.microsoft.com/office/drawing/2014/main" id="{DB234750-A12A-438F-9D62-F09F170EC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sp>
          <p:nvSpPr>
            <p:cNvPr id="24687" name="Oval 94">
              <a:extLst>
                <a:ext uri="{FF2B5EF4-FFF2-40B4-BE49-F238E27FC236}">
                  <a16:creationId xmlns:a16="http://schemas.microsoft.com/office/drawing/2014/main" id="{8F66BA04-D921-44B2-884A-AE5F252C5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4688" name="Oval 95">
              <a:extLst>
                <a:ext uri="{FF2B5EF4-FFF2-40B4-BE49-F238E27FC236}">
                  <a16:creationId xmlns:a16="http://schemas.microsoft.com/office/drawing/2014/main" id="{72107D1D-3A4C-4C02-B0F5-BEFD95BFC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4689" name="Oval 96">
              <a:extLst>
                <a:ext uri="{FF2B5EF4-FFF2-40B4-BE49-F238E27FC236}">
                  <a16:creationId xmlns:a16="http://schemas.microsoft.com/office/drawing/2014/main" id="{74E8B0C8-5D25-4368-96DB-33EE24998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4690" name="Text Box 97">
              <a:extLst>
                <a:ext uri="{FF2B5EF4-FFF2-40B4-BE49-F238E27FC236}">
                  <a16:creationId xmlns:a16="http://schemas.microsoft.com/office/drawing/2014/main" id="{304B95CB-87F2-4D15-BC83-E1FD9C4FD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3" y="2834"/>
              <a:ext cx="43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7</a:t>
              </a:r>
            </a:p>
          </p:txBody>
        </p:sp>
        <p:sp>
          <p:nvSpPr>
            <p:cNvPr id="24691" name="Text Box 98">
              <a:extLst>
                <a:ext uri="{FF2B5EF4-FFF2-40B4-BE49-F238E27FC236}">
                  <a16:creationId xmlns:a16="http://schemas.microsoft.com/office/drawing/2014/main" id="{75B8CFFD-72AF-42CE-BCE4-761C5D697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2834"/>
              <a:ext cx="4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6</a:t>
              </a:r>
            </a:p>
          </p:txBody>
        </p:sp>
        <p:sp>
          <p:nvSpPr>
            <p:cNvPr id="24692" name="Text Box 99">
              <a:extLst>
                <a:ext uri="{FF2B5EF4-FFF2-40B4-BE49-F238E27FC236}">
                  <a16:creationId xmlns:a16="http://schemas.microsoft.com/office/drawing/2014/main" id="{7C2876B3-A9FC-4CBA-9752-00066BC37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" y="2834"/>
              <a:ext cx="43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24693" name="Text Box 100">
              <a:extLst>
                <a:ext uri="{FF2B5EF4-FFF2-40B4-BE49-F238E27FC236}">
                  <a16:creationId xmlns:a16="http://schemas.microsoft.com/office/drawing/2014/main" id="{9A99EC2A-7A6F-4B86-B1F3-F21A0E606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834"/>
              <a:ext cx="43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8</a:t>
              </a:r>
            </a:p>
          </p:txBody>
        </p:sp>
      </p:grpSp>
      <p:grpSp>
        <p:nvGrpSpPr>
          <p:cNvPr id="48229" name="Group 101">
            <a:extLst>
              <a:ext uri="{FF2B5EF4-FFF2-40B4-BE49-F238E27FC236}">
                <a16:creationId xmlns:a16="http://schemas.microsoft.com/office/drawing/2014/main" id="{EDBEE384-4D6F-4B9C-84FC-74CD54B134A8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724400"/>
            <a:ext cx="2438400" cy="2133600"/>
            <a:chOff x="480" y="1680"/>
            <a:chExt cx="1680" cy="1440"/>
          </a:xfrm>
        </p:grpSpPr>
        <p:sp>
          <p:nvSpPr>
            <p:cNvPr id="24630" name="Oval 102">
              <a:extLst>
                <a:ext uri="{FF2B5EF4-FFF2-40B4-BE49-F238E27FC236}">
                  <a16:creationId xmlns:a16="http://schemas.microsoft.com/office/drawing/2014/main" id="{A4BE4406-D43B-4361-8B47-3B0D92D8F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grpSp>
          <p:nvGrpSpPr>
            <p:cNvPr id="24631" name="Group 103">
              <a:extLst>
                <a:ext uri="{FF2B5EF4-FFF2-40B4-BE49-F238E27FC236}">
                  <a16:creationId xmlns:a16="http://schemas.microsoft.com/office/drawing/2014/main" id="{9B9D03A4-58F4-4695-9D4E-00FFAF422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680"/>
              <a:ext cx="480" cy="288"/>
              <a:chOff x="480" y="1680"/>
              <a:chExt cx="480" cy="288"/>
            </a:xfrm>
          </p:grpSpPr>
          <p:sp>
            <p:nvSpPr>
              <p:cNvPr id="24674" name="Oval 104">
                <a:extLst>
                  <a:ext uri="{FF2B5EF4-FFF2-40B4-BE49-F238E27FC236}">
                    <a16:creationId xmlns:a16="http://schemas.microsoft.com/office/drawing/2014/main" id="{AE4E95C9-3A2A-426E-9F81-5CF6EA108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75" name="Text Box 105">
                <a:extLst>
                  <a:ext uri="{FF2B5EF4-FFF2-40B4-BE49-F238E27FC236}">
                    <a16:creationId xmlns:a16="http://schemas.microsoft.com/office/drawing/2014/main" id="{37270B72-E541-4CFF-93CE-1D9CD03F9A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632" name="Group 106">
              <a:extLst>
                <a:ext uri="{FF2B5EF4-FFF2-40B4-BE49-F238E27FC236}">
                  <a16:creationId xmlns:a16="http://schemas.microsoft.com/office/drawing/2014/main" id="{8338C3AD-EAE6-4FFA-B8C9-B813BA4360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680"/>
              <a:ext cx="480" cy="288"/>
              <a:chOff x="480" y="1680"/>
              <a:chExt cx="480" cy="288"/>
            </a:xfrm>
          </p:grpSpPr>
          <p:sp>
            <p:nvSpPr>
              <p:cNvPr id="24672" name="Oval 107">
                <a:extLst>
                  <a:ext uri="{FF2B5EF4-FFF2-40B4-BE49-F238E27FC236}">
                    <a16:creationId xmlns:a16="http://schemas.microsoft.com/office/drawing/2014/main" id="{025FF006-3D20-4124-9E08-A8CB2C681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73" name="Text Box 108">
                <a:extLst>
                  <a:ext uri="{FF2B5EF4-FFF2-40B4-BE49-F238E27FC236}">
                    <a16:creationId xmlns:a16="http://schemas.microsoft.com/office/drawing/2014/main" id="{F6BC0BAC-0E34-4526-A70A-007A517F47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633" name="Group 109">
              <a:extLst>
                <a:ext uri="{FF2B5EF4-FFF2-40B4-BE49-F238E27FC236}">
                  <a16:creationId xmlns:a16="http://schemas.microsoft.com/office/drawing/2014/main" id="{B172E394-61FA-41F1-953A-189240D04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680"/>
              <a:ext cx="480" cy="288"/>
              <a:chOff x="480" y="1680"/>
              <a:chExt cx="480" cy="288"/>
            </a:xfrm>
          </p:grpSpPr>
          <p:sp>
            <p:nvSpPr>
              <p:cNvPr id="24670" name="Oval 110">
                <a:extLst>
                  <a:ext uri="{FF2B5EF4-FFF2-40B4-BE49-F238E27FC236}">
                    <a16:creationId xmlns:a16="http://schemas.microsoft.com/office/drawing/2014/main" id="{B79727D1-B8A7-488C-B0C5-79FBBBD35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71" name="Text Box 111">
                <a:extLst>
                  <a:ext uri="{FF2B5EF4-FFF2-40B4-BE49-F238E27FC236}">
                    <a16:creationId xmlns:a16="http://schemas.microsoft.com/office/drawing/2014/main" id="{99F2B840-63BA-4EE2-8860-F4BF6000B6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634" name="Group 112">
              <a:extLst>
                <a:ext uri="{FF2B5EF4-FFF2-40B4-BE49-F238E27FC236}">
                  <a16:creationId xmlns:a16="http://schemas.microsoft.com/office/drawing/2014/main" id="{1ED49C52-180E-4700-890D-F8D3E9D207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80"/>
              <a:ext cx="480" cy="288"/>
              <a:chOff x="480" y="1680"/>
              <a:chExt cx="480" cy="288"/>
            </a:xfrm>
          </p:grpSpPr>
          <p:sp>
            <p:nvSpPr>
              <p:cNvPr id="24668" name="Oval 113">
                <a:extLst>
                  <a:ext uri="{FF2B5EF4-FFF2-40B4-BE49-F238E27FC236}">
                    <a16:creationId xmlns:a16="http://schemas.microsoft.com/office/drawing/2014/main" id="{0C97A41C-779B-4A74-B2C6-89ABAF25A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9" name="Text Box 114">
                <a:extLst>
                  <a:ext uri="{FF2B5EF4-FFF2-40B4-BE49-F238E27FC236}">
                    <a16:creationId xmlns:a16="http://schemas.microsoft.com/office/drawing/2014/main" id="{B4AD2119-3D09-4457-B190-250CE01E67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635" name="Group 115">
              <a:extLst>
                <a:ext uri="{FF2B5EF4-FFF2-40B4-BE49-F238E27FC236}">
                  <a16:creationId xmlns:a16="http://schemas.microsoft.com/office/drawing/2014/main" id="{2118D306-720C-4AD3-80A2-DAF918EA8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64"/>
              <a:ext cx="816" cy="288"/>
              <a:chOff x="528" y="2160"/>
              <a:chExt cx="816" cy="288"/>
            </a:xfrm>
          </p:grpSpPr>
          <p:grpSp>
            <p:nvGrpSpPr>
              <p:cNvPr id="24662" name="Group 116">
                <a:extLst>
                  <a:ext uri="{FF2B5EF4-FFF2-40B4-BE49-F238E27FC236}">
                    <a16:creationId xmlns:a16="http://schemas.microsoft.com/office/drawing/2014/main" id="{13EEFCFF-D3CC-4DE4-A1A4-DB0C510070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24666" name="Oval 117">
                  <a:extLst>
                    <a:ext uri="{FF2B5EF4-FFF2-40B4-BE49-F238E27FC236}">
                      <a16:creationId xmlns:a16="http://schemas.microsoft.com/office/drawing/2014/main" id="{EA4FB3EC-D85A-4192-8BDE-C707137BE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667" name="Text Box 118">
                  <a:extLst>
                    <a:ext uri="{FF2B5EF4-FFF2-40B4-BE49-F238E27FC236}">
                      <a16:creationId xmlns:a16="http://schemas.microsoft.com/office/drawing/2014/main" id="{BB63D9BC-E1E3-4846-9A16-845CFAE401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4663" name="Group 119">
                <a:extLst>
                  <a:ext uri="{FF2B5EF4-FFF2-40B4-BE49-F238E27FC236}">
                    <a16:creationId xmlns:a16="http://schemas.microsoft.com/office/drawing/2014/main" id="{4F6C8292-CE43-4D8E-A43E-29E0BEF291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24664" name="Oval 120">
                  <a:extLst>
                    <a:ext uri="{FF2B5EF4-FFF2-40B4-BE49-F238E27FC236}">
                      <a16:creationId xmlns:a16="http://schemas.microsoft.com/office/drawing/2014/main" id="{875B3EB8-CE93-46FE-9CB5-DB564DDB7A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665" name="Text Box 121">
                  <a:extLst>
                    <a:ext uri="{FF2B5EF4-FFF2-40B4-BE49-F238E27FC236}">
                      <a16:creationId xmlns:a16="http://schemas.microsoft.com/office/drawing/2014/main" id="{8941DB2B-9B95-480B-AA91-3641E0E083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4636" name="Group 122">
              <a:extLst>
                <a:ext uri="{FF2B5EF4-FFF2-40B4-BE49-F238E27FC236}">
                  <a16:creationId xmlns:a16="http://schemas.microsoft.com/office/drawing/2014/main" id="{EABAF354-B694-43F1-A366-BF9CCEB18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448"/>
              <a:ext cx="432" cy="288"/>
              <a:chOff x="1296" y="2160"/>
              <a:chExt cx="432" cy="288"/>
            </a:xfrm>
          </p:grpSpPr>
          <p:sp>
            <p:nvSpPr>
              <p:cNvPr id="24660" name="Oval 123">
                <a:extLst>
                  <a:ext uri="{FF2B5EF4-FFF2-40B4-BE49-F238E27FC236}">
                    <a16:creationId xmlns:a16="http://schemas.microsoft.com/office/drawing/2014/main" id="{57AFDA33-5304-4762-BC29-D91DE2F03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1" name="Text Box 124">
                <a:extLst>
                  <a:ext uri="{FF2B5EF4-FFF2-40B4-BE49-F238E27FC236}">
                    <a16:creationId xmlns:a16="http://schemas.microsoft.com/office/drawing/2014/main" id="{89D6A98A-086E-45B2-AE73-1F5EAD5E0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4637" name="Group 125">
              <a:extLst>
                <a:ext uri="{FF2B5EF4-FFF2-40B4-BE49-F238E27FC236}">
                  <a16:creationId xmlns:a16="http://schemas.microsoft.com/office/drawing/2014/main" id="{E160EC1A-AF13-45A9-ADBC-65FD7DE5C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448"/>
              <a:ext cx="432" cy="288"/>
              <a:chOff x="1296" y="2160"/>
              <a:chExt cx="432" cy="288"/>
            </a:xfrm>
          </p:grpSpPr>
          <p:sp>
            <p:nvSpPr>
              <p:cNvPr id="24658" name="Oval 126">
                <a:extLst>
                  <a:ext uri="{FF2B5EF4-FFF2-40B4-BE49-F238E27FC236}">
                    <a16:creationId xmlns:a16="http://schemas.microsoft.com/office/drawing/2014/main" id="{39414FF0-5C97-45AC-B2F0-F0C17934A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59" name="Text Box 127">
                <a:extLst>
                  <a:ext uri="{FF2B5EF4-FFF2-40B4-BE49-F238E27FC236}">
                    <a16:creationId xmlns:a16="http://schemas.microsoft.com/office/drawing/2014/main" id="{FEA34A14-FC30-4D89-85A6-C40DF3F96B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4638" name="Group 128">
              <a:extLst>
                <a:ext uri="{FF2B5EF4-FFF2-40B4-BE49-F238E27FC236}">
                  <a16:creationId xmlns:a16="http://schemas.microsoft.com/office/drawing/2014/main" id="{22BB2DDC-59C6-44AC-AA9E-A2E4842B27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64"/>
              <a:ext cx="816" cy="288"/>
              <a:chOff x="528" y="2160"/>
              <a:chExt cx="816" cy="288"/>
            </a:xfrm>
          </p:grpSpPr>
          <p:grpSp>
            <p:nvGrpSpPr>
              <p:cNvPr id="24652" name="Group 129">
                <a:extLst>
                  <a:ext uri="{FF2B5EF4-FFF2-40B4-BE49-F238E27FC236}">
                    <a16:creationId xmlns:a16="http://schemas.microsoft.com/office/drawing/2014/main" id="{661C5B86-B442-4A77-8A25-5B650B167C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24656" name="Oval 130">
                  <a:extLst>
                    <a:ext uri="{FF2B5EF4-FFF2-40B4-BE49-F238E27FC236}">
                      <a16:creationId xmlns:a16="http://schemas.microsoft.com/office/drawing/2014/main" id="{990B5D88-3D8B-4BCF-BE89-8C95BBC88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657" name="Text Box 131">
                  <a:extLst>
                    <a:ext uri="{FF2B5EF4-FFF2-40B4-BE49-F238E27FC236}">
                      <a16:creationId xmlns:a16="http://schemas.microsoft.com/office/drawing/2014/main" id="{8C854A11-396B-47E1-90DB-96D23B87D0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4653" name="Group 132">
                <a:extLst>
                  <a:ext uri="{FF2B5EF4-FFF2-40B4-BE49-F238E27FC236}">
                    <a16:creationId xmlns:a16="http://schemas.microsoft.com/office/drawing/2014/main" id="{54BD105B-4840-4C74-931F-C71A7DB853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24654" name="Oval 133">
                  <a:extLst>
                    <a:ext uri="{FF2B5EF4-FFF2-40B4-BE49-F238E27FC236}">
                      <a16:creationId xmlns:a16="http://schemas.microsoft.com/office/drawing/2014/main" id="{6B057FF5-A463-46AE-965C-46503B052E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655" name="Text Box 134">
                  <a:extLst>
                    <a:ext uri="{FF2B5EF4-FFF2-40B4-BE49-F238E27FC236}">
                      <a16:creationId xmlns:a16="http://schemas.microsoft.com/office/drawing/2014/main" id="{8FE4A735-B9B4-4D3A-960D-CE9FBB71E5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4639" name="Group 135">
              <a:extLst>
                <a:ext uri="{FF2B5EF4-FFF2-40B4-BE49-F238E27FC236}">
                  <a16:creationId xmlns:a16="http://schemas.microsoft.com/office/drawing/2014/main" id="{E903D2C8-7D36-40B7-BF4C-8AA04C204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448"/>
              <a:ext cx="432" cy="288"/>
              <a:chOff x="1344" y="2448"/>
              <a:chExt cx="432" cy="288"/>
            </a:xfrm>
          </p:grpSpPr>
          <p:sp>
            <p:nvSpPr>
              <p:cNvPr id="24650" name="Oval 136">
                <a:extLst>
                  <a:ext uri="{FF2B5EF4-FFF2-40B4-BE49-F238E27FC236}">
                    <a16:creationId xmlns:a16="http://schemas.microsoft.com/office/drawing/2014/main" id="{3B50B259-5A02-402E-BFBC-1DE74AB0F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51" name="Text Box 137">
                <a:extLst>
                  <a:ext uri="{FF2B5EF4-FFF2-40B4-BE49-F238E27FC236}">
                    <a16:creationId xmlns:a16="http://schemas.microsoft.com/office/drawing/2014/main" id="{0ED293C4-AE15-437F-B83B-93B9B4F630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grpSp>
          <p:nvGrpSpPr>
            <p:cNvPr id="24640" name="Group 138">
              <a:extLst>
                <a:ext uri="{FF2B5EF4-FFF2-40B4-BE49-F238E27FC236}">
                  <a16:creationId xmlns:a16="http://schemas.microsoft.com/office/drawing/2014/main" id="{C82FCA62-EA83-409B-AF43-EADE03BB15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448"/>
              <a:ext cx="432" cy="288"/>
              <a:chOff x="1344" y="2448"/>
              <a:chExt cx="432" cy="288"/>
            </a:xfrm>
          </p:grpSpPr>
          <p:sp>
            <p:nvSpPr>
              <p:cNvPr id="24648" name="Oval 139">
                <a:extLst>
                  <a:ext uri="{FF2B5EF4-FFF2-40B4-BE49-F238E27FC236}">
                    <a16:creationId xmlns:a16="http://schemas.microsoft.com/office/drawing/2014/main" id="{9602C53E-565D-4B5A-87B6-C8DD3B2B8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49" name="Text Box 140">
                <a:extLst>
                  <a:ext uri="{FF2B5EF4-FFF2-40B4-BE49-F238E27FC236}">
                    <a16:creationId xmlns:a16="http://schemas.microsoft.com/office/drawing/2014/main" id="{4CB3FFA1-BAFD-4BBC-B70D-EF69598D42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sp>
          <p:nvSpPr>
            <p:cNvPr id="24641" name="Oval 141">
              <a:extLst>
                <a:ext uri="{FF2B5EF4-FFF2-40B4-BE49-F238E27FC236}">
                  <a16:creationId xmlns:a16="http://schemas.microsoft.com/office/drawing/2014/main" id="{6109BE6B-F081-482F-9442-4C08C62E8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4642" name="Oval 142">
              <a:extLst>
                <a:ext uri="{FF2B5EF4-FFF2-40B4-BE49-F238E27FC236}">
                  <a16:creationId xmlns:a16="http://schemas.microsoft.com/office/drawing/2014/main" id="{9F75DA7B-AB3B-45C4-87A1-3251232A8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4643" name="Oval 143">
              <a:extLst>
                <a:ext uri="{FF2B5EF4-FFF2-40B4-BE49-F238E27FC236}">
                  <a16:creationId xmlns:a16="http://schemas.microsoft.com/office/drawing/2014/main" id="{3535BFF7-926F-4ABE-BD72-0F6298C45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4644" name="Text Box 144">
              <a:extLst>
                <a:ext uri="{FF2B5EF4-FFF2-40B4-BE49-F238E27FC236}">
                  <a16:creationId xmlns:a16="http://schemas.microsoft.com/office/drawing/2014/main" id="{5D94CAF2-73E9-4DE0-8565-89F958CA7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3" y="2834"/>
              <a:ext cx="43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7</a:t>
              </a:r>
            </a:p>
          </p:txBody>
        </p:sp>
        <p:sp>
          <p:nvSpPr>
            <p:cNvPr id="24645" name="Text Box 145">
              <a:extLst>
                <a:ext uri="{FF2B5EF4-FFF2-40B4-BE49-F238E27FC236}">
                  <a16:creationId xmlns:a16="http://schemas.microsoft.com/office/drawing/2014/main" id="{F2E78686-7CBE-4397-A1A8-68C973757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2834"/>
              <a:ext cx="4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6</a:t>
              </a:r>
            </a:p>
          </p:txBody>
        </p:sp>
        <p:sp>
          <p:nvSpPr>
            <p:cNvPr id="24646" name="Text Box 146">
              <a:extLst>
                <a:ext uri="{FF2B5EF4-FFF2-40B4-BE49-F238E27FC236}">
                  <a16:creationId xmlns:a16="http://schemas.microsoft.com/office/drawing/2014/main" id="{980570D5-C025-40DF-9B8F-4898A7C42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" y="2834"/>
              <a:ext cx="43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24647" name="Text Box 147">
              <a:extLst>
                <a:ext uri="{FF2B5EF4-FFF2-40B4-BE49-F238E27FC236}">
                  <a16:creationId xmlns:a16="http://schemas.microsoft.com/office/drawing/2014/main" id="{9AA23DEB-91D3-44A9-9973-C0CEDBB35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834"/>
              <a:ext cx="43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8</a:t>
              </a:r>
            </a:p>
          </p:txBody>
        </p:sp>
      </p:grpSp>
      <p:grpSp>
        <p:nvGrpSpPr>
          <p:cNvPr id="49968" name="Group 1840">
            <a:extLst>
              <a:ext uri="{FF2B5EF4-FFF2-40B4-BE49-F238E27FC236}">
                <a16:creationId xmlns:a16="http://schemas.microsoft.com/office/drawing/2014/main" id="{6035E2B8-4ECB-4FFD-B618-3D3141B835C9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438400"/>
            <a:ext cx="2438400" cy="2133600"/>
            <a:chOff x="480" y="1680"/>
            <a:chExt cx="1680" cy="1440"/>
          </a:xfrm>
        </p:grpSpPr>
        <p:sp>
          <p:nvSpPr>
            <p:cNvPr id="24584" name="Oval 1841">
              <a:extLst>
                <a:ext uri="{FF2B5EF4-FFF2-40B4-BE49-F238E27FC236}">
                  <a16:creationId xmlns:a16="http://schemas.microsoft.com/office/drawing/2014/main" id="{442D6EDD-8311-4436-B5C5-E50826DB5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grpSp>
          <p:nvGrpSpPr>
            <p:cNvPr id="24585" name="Group 1842">
              <a:extLst>
                <a:ext uri="{FF2B5EF4-FFF2-40B4-BE49-F238E27FC236}">
                  <a16:creationId xmlns:a16="http://schemas.microsoft.com/office/drawing/2014/main" id="{8AFDD77A-F68C-4D61-B749-0C39F8636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680"/>
              <a:ext cx="480" cy="288"/>
              <a:chOff x="480" y="1680"/>
              <a:chExt cx="480" cy="288"/>
            </a:xfrm>
          </p:grpSpPr>
          <p:sp>
            <p:nvSpPr>
              <p:cNvPr id="24628" name="Oval 1843">
                <a:extLst>
                  <a:ext uri="{FF2B5EF4-FFF2-40B4-BE49-F238E27FC236}">
                    <a16:creationId xmlns:a16="http://schemas.microsoft.com/office/drawing/2014/main" id="{FC9AFC62-DB21-409F-BA29-96E35DB0B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29" name="Text Box 1844">
                <a:extLst>
                  <a:ext uri="{FF2B5EF4-FFF2-40B4-BE49-F238E27FC236}">
                    <a16:creationId xmlns:a16="http://schemas.microsoft.com/office/drawing/2014/main" id="{5D9CA1A1-0FEC-4E86-8D4B-67A8B26916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586" name="Group 1845">
              <a:extLst>
                <a:ext uri="{FF2B5EF4-FFF2-40B4-BE49-F238E27FC236}">
                  <a16:creationId xmlns:a16="http://schemas.microsoft.com/office/drawing/2014/main" id="{360E260A-79E3-4486-8ED7-1E9B6981AA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680"/>
              <a:ext cx="480" cy="288"/>
              <a:chOff x="480" y="1680"/>
              <a:chExt cx="480" cy="288"/>
            </a:xfrm>
          </p:grpSpPr>
          <p:sp>
            <p:nvSpPr>
              <p:cNvPr id="24626" name="Oval 1846">
                <a:extLst>
                  <a:ext uri="{FF2B5EF4-FFF2-40B4-BE49-F238E27FC236}">
                    <a16:creationId xmlns:a16="http://schemas.microsoft.com/office/drawing/2014/main" id="{8D6DA103-9532-452B-88E3-9DC06FD4C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27" name="Text Box 1847">
                <a:extLst>
                  <a:ext uri="{FF2B5EF4-FFF2-40B4-BE49-F238E27FC236}">
                    <a16:creationId xmlns:a16="http://schemas.microsoft.com/office/drawing/2014/main" id="{0AE0BE2A-92B7-47BD-B0C0-5A91E852D9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587" name="Group 1848">
              <a:extLst>
                <a:ext uri="{FF2B5EF4-FFF2-40B4-BE49-F238E27FC236}">
                  <a16:creationId xmlns:a16="http://schemas.microsoft.com/office/drawing/2014/main" id="{E19FB04E-A54D-4D37-B26E-180B7F287E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680"/>
              <a:ext cx="480" cy="288"/>
              <a:chOff x="480" y="1680"/>
              <a:chExt cx="480" cy="288"/>
            </a:xfrm>
          </p:grpSpPr>
          <p:sp>
            <p:nvSpPr>
              <p:cNvPr id="24624" name="Oval 1849">
                <a:extLst>
                  <a:ext uri="{FF2B5EF4-FFF2-40B4-BE49-F238E27FC236}">
                    <a16:creationId xmlns:a16="http://schemas.microsoft.com/office/drawing/2014/main" id="{6712FD11-8418-495D-80AC-E32726354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25" name="Text Box 1850">
                <a:extLst>
                  <a:ext uri="{FF2B5EF4-FFF2-40B4-BE49-F238E27FC236}">
                    <a16:creationId xmlns:a16="http://schemas.microsoft.com/office/drawing/2014/main" id="{DFACA586-A4F9-468B-A7D6-D455431095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588" name="Group 1851">
              <a:extLst>
                <a:ext uri="{FF2B5EF4-FFF2-40B4-BE49-F238E27FC236}">
                  <a16:creationId xmlns:a16="http://schemas.microsoft.com/office/drawing/2014/main" id="{008C17CF-614F-4F5E-91A6-B9E3745B3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80"/>
              <a:ext cx="480" cy="288"/>
              <a:chOff x="480" y="1680"/>
              <a:chExt cx="480" cy="288"/>
            </a:xfrm>
          </p:grpSpPr>
          <p:sp>
            <p:nvSpPr>
              <p:cNvPr id="24622" name="Oval 1852">
                <a:extLst>
                  <a:ext uri="{FF2B5EF4-FFF2-40B4-BE49-F238E27FC236}">
                    <a16:creationId xmlns:a16="http://schemas.microsoft.com/office/drawing/2014/main" id="{388B2D34-F871-4C04-A246-F2AA1C001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23" name="Text Box 1853">
                <a:extLst>
                  <a:ext uri="{FF2B5EF4-FFF2-40B4-BE49-F238E27FC236}">
                    <a16:creationId xmlns:a16="http://schemas.microsoft.com/office/drawing/2014/main" id="{125912ED-6BD5-4E98-BC18-FD528282C4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4589" name="Group 1854">
              <a:extLst>
                <a:ext uri="{FF2B5EF4-FFF2-40B4-BE49-F238E27FC236}">
                  <a16:creationId xmlns:a16="http://schemas.microsoft.com/office/drawing/2014/main" id="{49D9B1C1-9072-4155-8BB8-188CB7B80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64"/>
              <a:ext cx="816" cy="288"/>
              <a:chOff x="528" y="2160"/>
              <a:chExt cx="816" cy="288"/>
            </a:xfrm>
          </p:grpSpPr>
          <p:grpSp>
            <p:nvGrpSpPr>
              <p:cNvPr id="24616" name="Group 1855">
                <a:extLst>
                  <a:ext uri="{FF2B5EF4-FFF2-40B4-BE49-F238E27FC236}">
                    <a16:creationId xmlns:a16="http://schemas.microsoft.com/office/drawing/2014/main" id="{CF58C101-B248-454A-A1AD-001A79FBCB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24620" name="Oval 1856">
                  <a:extLst>
                    <a:ext uri="{FF2B5EF4-FFF2-40B4-BE49-F238E27FC236}">
                      <a16:creationId xmlns:a16="http://schemas.microsoft.com/office/drawing/2014/main" id="{AA2AC488-AE80-48E4-BFD8-36FDE15BCF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621" name="Text Box 1857">
                  <a:extLst>
                    <a:ext uri="{FF2B5EF4-FFF2-40B4-BE49-F238E27FC236}">
                      <a16:creationId xmlns:a16="http://schemas.microsoft.com/office/drawing/2014/main" id="{BE25DB7F-6C4E-4F93-8876-90C9330669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4617" name="Group 1858">
                <a:extLst>
                  <a:ext uri="{FF2B5EF4-FFF2-40B4-BE49-F238E27FC236}">
                    <a16:creationId xmlns:a16="http://schemas.microsoft.com/office/drawing/2014/main" id="{937BC494-8A14-43F8-94BB-907F294BD4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24618" name="Oval 1859">
                  <a:extLst>
                    <a:ext uri="{FF2B5EF4-FFF2-40B4-BE49-F238E27FC236}">
                      <a16:creationId xmlns:a16="http://schemas.microsoft.com/office/drawing/2014/main" id="{45148F80-20C9-4C52-BFCF-5C7D99F95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619" name="Text Box 1860">
                  <a:extLst>
                    <a:ext uri="{FF2B5EF4-FFF2-40B4-BE49-F238E27FC236}">
                      <a16:creationId xmlns:a16="http://schemas.microsoft.com/office/drawing/2014/main" id="{CA0FA192-7B81-4A23-B69E-AC99F51956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4590" name="Group 1861">
              <a:extLst>
                <a:ext uri="{FF2B5EF4-FFF2-40B4-BE49-F238E27FC236}">
                  <a16:creationId xmlns:a16="http://schemas.microsoft.com/office/drawing/2014/main" id="{DA0810E2-6EED-479C-9EFB-ABB7F29863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448"/>
              <a:ext cx="432" cy="288"/>
              <a:chOff x="1296" y="2160"/>
              <a:chExt cx="432" cy="288"/>
            </a:xfrm>
          </p:grpSpPr>
          <p:sp>
            <p:nvSpPr>
              <p:cNvPr id="24614" name="Oval 1862">
                <a:extLst>
                  <a:ext uri="{FF2B5EF4-FFF2-40B4-BE49-F238E27FC236}">
                    <a16:creationId xmlns:a16="http://schemas.microsoft.com/office/drawing/2014/main" id="{B5609136-4C36-46C5-A3C2-984BDCF96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15" name="Text Box 1863">
                <a:extLst>
                  <a:ext uri="{FF2B5EF4-FFF2-40B4-BE49-F238E27FC236}">
                    <a16:creationId xmlns:a16="http://schemas.microsoft.com/office/drawing/2014/main" id="{16DD737D-F2C8-40AB-BFB2-39B6FB1D01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4591" name="Group 1864">
              <a:extLst>
                <a:ext uri="{FF2B5EF4-FFF2-40B4-BE49-F238E27FC236}">
                  <a16:creationId xmlns:a16="http://schemas.microsoft.com/office/drawing/2014/main" id="{34FFA8E0-AE75-4C5A-98A6-0B3CB6CC5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448"/>
              <a:ext cx="432" cy="288"/>
              <a:chOff x="1296" y="2160"/>
              <a:chExt cx="432" cy="288"/>
            </a:xfrm>
          </p:grpSpPr>
          <p:sp>
            <p:nvSpPr>
              <p:cNvPr id="24612" name="Oval 1865">
                <a:extLst>
                  <a:ext uri="{FF2B5EF4-FFF2-40B4-BE49-F238E27FC236}">
                    <a16:creationId xmlns:a16="http://schemas.microsoft.com/office/drawing/2014/main" id="{351B13FC-74D7-485E-A28C-1AD42C3B8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13" name="Text Box 1866">
                <a:extLst>
                  <a:ext uri="{FF2B5EF4-FFF2-40B4-BE49-F238E27FC236}">
                    <a16:creationId xmlns:a16="http://schemas.microsoft.com/office/drawing/2014/main" id="{D4BF8216-9CA3-4CC5-B982-3B7762058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4592" name="Group 1867">
              <a:extLst>
                <a:ext uri="{FF2B5EF4-FFF2-40B4-BE49-F238E27FC236}">
                  <a16:creationId xmlns:a16="http://schemas.microsoft.com/office/drawing/2014/main" id="{D6E9AFA2-7497-4FA3-BEC4-ADAC3405F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64"/>
              <a:ext cx="816" cy="288"/>
              <a:chOff x="528" y="2160"/>
              <a:chExt cx="816" cy="288"/>
            </a:xfrm>
          </p:grpSpPr>
          <p:grpSp>
            <p:nvGrpSpPr>
              <p:cNvPr id="24606" name="Group 1868">
                <a:extLst>
                  <a:ext uri="{FF2B5EF4-FFF2-40B4-BE49-F238E27FC236}">
                    <a16:creationId xmlns:a16="http://schemas.microsoft.com/office/drawing/2014/main" id="{F0DAA572-37F5-4EB4-B227-0620BCC1E6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24610" name="Oval 1869">
                  <a:extLst>
                    <a:ext uri="{FF2B5EF4-FFF2-40B4-BE49-F238E27FC236}">
                      <a16:creationId xmlns:a16="http://schemas.microsoft.com/office/drawing/2014/main" id="{BB1D62CD-4163-47B0-A1C3-992580E44F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611" name="Text Box 1870">
                  <a:extLst>
                    <a:ext uri="{FF2B5EF4-FFF2-40B4-BE49-F238E27FC236}">
                      <a16:creationId xmlns:a16="http://schemas.microsoft.com/office/drawing/2014/main" id="{AB55C6D5-1BA1-449A-989E-927F26EEDF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4607" name="Group 1871">
                <a:extLst>
                  <a:ext uri="{FF2B5EF4-FFF2-40B4-BE49-F238E27FC236}">
                    <a16:creationId xmlns:a16="http://schemas.microsoft.com/office/drawing/2014/main" id="{D8D5AFD1-2714-4C6C-A5CC-53EB7872AC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24608" name="Oval 1872">
                  <a:extLst>
                    <a:ext uri="{FF2B5EF4-FFF2-40B4-BE49-F238E27FC236}">
                      <a16:creationId xmlns:a16="http://schemas.microsoft.com/office/drawing/2014/main" id="{C049866B-C5D4-42D6-A652-062E3973D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609" name="Text Box 1873">
                  <a:extLst>
                    <a:ext uri="{FF2B5EF4-FFF2-40B4-BE49-F238E27FC236}">
                      <a16:creationId xmlns:a16="http://schemas.microsoft.com/office/drawing/2014/main" id="{2E4A6120-D1DA-4CB1-9AED-F5C61E3752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4593" name="Group 1874">
              <a:extLst>
                <a:ext uri="{FF2B5EF4-FFF2-40B4-BE49-F238E27FC236}">
                  <a16:creationId xmlns:a16="http://schemas.microsoft.com/office/drawing/2014/main" id="{847677EE-E097-4739-9EEF-72BF9559EA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448"/>
              <a:ext cx="432" cy="288"/>
              <a:chOff x="1344" y="2448"/>
              <a:chExt cx="432" cy="288"/>
            </a:xfrm>
          </p:grpSpPr>
          <p:sp>
            <p:nvSpPr>
              <p:cNvPr id="24604" name="Oval 1875">
                <a:extLst>
                  <a:ext uri="{FF2B5EF4-FFF2-40B4-BE49-F238E27FC236}">
                    <a16:creationId xmlns:a16="http://schemas.microsoft.com/office/drawing/2014/main" id="{72F49F39-E7FF-41A6-B1CB-8DE3856E6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05" name="Text Box 1876">
                <a:extLst>
                  <a:ext uri="{FF2B5EF4-FFF2-40B4-BE49-F238E27FC236}">
                    <a16:creationId xmlns:a16="http://schemas.microsoft.com/office/drawing/2014/main" id="{542AA025-6087-4D81-98F5-194B7CF0F4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grpSp>
          <p:nvGrpSpPr>
            <p:cNvPr id="24594" name="Group 1877">
              <a:extLst>
                <a:ext uri="{FF2B5EF4-FFF2-40B4-BE49-F238E27FC236}">
                  <a16:creationId xmlns:a16="http://schemas.microsoft.com/office/drawing/2014/main" id="{A9B895FC-25F2-4E00-B2EF-84489EE3B7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448"/>
              <a:ext cx="432" cy="288"/>
              <a:chOff x="1344" y="2448"/>
              <a:chExt cx="432" cy="288"/>
            </a:xfrm>
          </p:grpSpPr>
          <p:sp>
            <p:nvSpPr>
              <p:cNvPr id="24602" name="Oval 1878">
                <a:extLst>
                  <a:ext uri="{FF2B5EF4-FFF2-40B4-BE49-F238E27FC236}">
                    <a16:creationId xmlns:a16="http://schemas.microsoft.com/office/drawing/2014/main" id="{B7FF41B8-1EA7-4C33-B1CC-A6D73C7FE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03" name="Text Box 1879">
                <a:extLst>
                  <a:ext uri="{FF2B5EF4-FFF2-40B4-BE49-F238E27FC236}">
                    <a16:creationId xmlns:a16="http://schemas.microsoft.com/office/drawing/2014/main" id="{6D98FBD1-2DD4-47BB-B985-92E8A0CFC8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sp>
          <p:nvSpPr>
            <p:cNvPr id="24595" name="Oval 1880">
              <a:extLst>
                <a:ext uri="{FF2B5EF4-FFF2-40B4-BE49-F238E27FC236}">
                  <a16:creationId xmlns:a16="http://schemas.microsoft.com/office/drawing/2014/main" id="{1BA9037F-75FC-4E6B-B9BB-E7594C11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4596" name="Oval 1881">
              <a:extLst>
                <a:ext uri="{FF2B5EF4-FFF2-40B4-BE49-F238E27FC236}">
                  <a16:creationId xmlns:a16="http://schemas.microsoft.com/office/drawing/2014/main" id="{703C2BDD-6E13-48C2-8D39-F31C8B603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4597" name="Oval 1882">
              <a:extLst>
                <a:ext uri="{FF2B5EF4-FFF2-40B4-BE49-F238E27FC236}">
                  <a16:creationId xmlns:a16="http://schemas.microsoft.com/office/drawing/2014/main" id="{E5A630B4-D44C-4302-BFCB-BACBA11C9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4598" name="Text Box 1883">
              <a:extLst>
                <a:ext uri="{FF2B5EF4-FFF2-40B4-BE49-F238E27FC236}">
                  <a16:creationId xmlns:a16="http://schemas.microsoft.com/office/drawing/2014/main" id="{789AFF41-2BA0-41B4-A7B4-A75906C1D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3" y="2834"/>
              <a:ext cx="43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7</a:t>
              </a:r>
            </a:p>
          </p:txBody>
        </p:sp>
        <p:sp>
          <p:nvSpPr>
            <p:cNvPr id="24599" name="Text Box 1884">
              <a:extLst>
                <a:ext uri="{FF2B5EF4-FFF2-40B4-BE49-F238E27FC236}">
                  <a16:creationId xmlns:a16="http://schemas.microsoft.com/office/drawing/2014/main" id="{822F77B6-9BC9-4BFE-894E-65D92F853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2834"/>
              <a:ext cx="4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6</a:t>
              </a:r>
            </a:p>
          </p:txBody>
        </p:sp>
        <p:sp>
          <p:nvSpPr>
            <p:cNvPr id="24600" name="Text Box 1885">
              <a:extLst>
                <a:ext uri="{FF2B5EF4-FFF2-40B4-BE49-F238E27FC236}">
                  <a16:creationId xmlns:a16="http://schemas.microsoft.com/office/drawing/2014/main" id="{5F45748C-3987-4FDC-B993-DB686EB45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" y="2834"/>
              <a:ext cx="43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24601" name="Text Box 1886">
              <a:extLst>
                <a:ext uri="{FF2B5EF4-FFF2-40B4-BE49-F238E27FC236}">
                  <a16:creationId xmlns:a16="http://schemas.microsoft.com/office/drawing/2014/main" id="{DC2DC81D-F120-4465-9BC9-4C5E0D9B4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834"/>
              <a:ext cx="43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8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extLst>
              <a:ext uri="{FF2B5EF4-FFF2-40B4-BE49-F238E27FC236}">
                <a16:creationId xmlns:a16="http://schemas.microsoft.com/office/drawing/2014/main" id="{1A089170-EF55-46AD-A767-8A699F6CF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64770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Principle Proof</a:t>
            </a:r>
          </a:p>
        </p:txBody>
      </p:sp>
      <p:grpSp>
        <p:nvGrpSpPr>
          <p:cNvPr id="50321" name="Group 145">
            <a:extLst>
              <a:ext uri="{FF2B5EF4-FFF2-40B4-BE49-F238E27FC236}">
                <a16:creationId xmlns:a16="http://schemas.microsoft.com/office/drawing/2014/main" id="{F651AE76-BFA8-405B-9F23-E0717FFB56F0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048000"/>
            <a:ext cx="3429000" cy="3276600"/>
            <a:chOff x="480" y="1680"/>
            <a:chExt cx="1680" cy="1440"/>
          </a:xfrm>
        </p:grpSpPr>
        <p:sp>
          <p:nvSpPr>
            <p:cNvPr id="25607" name="Oval 146">
              <a:extLst>
                <a:ext uri="{FF2B5EF4-FFF2-40B4-BE49-F238E27FC236}">
                  <a16:creationId xmlns:a16="http://schemas.microsoft.com/office/drawing/2014/main" id="{5CD9B5B3-5F2B-4483-9679-54C159F44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grpSp>
          <p:nvGrpSpPr>
            <p:cNvPr id="25608" name="Group 147">
              <a:extLst>
                <a:ext uri="{FF2B5EF4-FFF2-40B4-BE49-F238E27FC236}">
                  <a16:creationId xmlns:a16="http://schemas.microsoft.com/office/drawing/2014/main" id="{EA542A1E-CDFE-4832-B845-54BE934452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680"/>
              <a:ext cx="480" cy="288"/>
              <a:chOff x="480" y="1680"/>
              <a:chExt cx="480" cy="288"/>
            </a:xfrm>
          </p:grpSpPr>
          <p:sp>
            <p:nvSpPr>
              <p:cNvPr id="25651" name="Oval 148">
                <a:extLst>
                  <a:ext uri="{FF2B5EF4-FFF2-40B4-BE49-F238E27FC236}">
                    <a16:creationId xmlns:a16="http://schemas.microsoft.com/office/drawing/2014/main" id="{E1233EF1-E931-4E12-97BD-272D70B61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52" name="Text Box 149">
                <a:extLst>
                  <a:ext uri="{FF2B5EF4-FFF2-40B4-BE49-F238E27FC236}">
                    <a16:creationId xmlns:a16="http://schemas.microsoft.com/office/drawing/2014/main" id="{CBB91FCD-C2FF-4412-ADB2-C12D33923F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5609" name="Group 150">
              <a:extLst>
                <a:ext uri="{FF2B5EF4-FFF2-40B4-BE49-F238E27FC236}">
                  <a16:creationId xmlns:a16="http://schemas.microsoft.com/office/drawing/2014/main" id="{76E1D5EF-0D56-4548-B711-D9FC8DBBD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680"/>
              <a:ext cx="480" cy="288"/>
              <a:chOff x="480" y="1680"/>
              <a:chExt cx="480" cy="288"/>
            </a:xfrm>
          </p:grpSpPr>
          <p:sp>
            <p:nvSpPr>
              <p:cNvPr id="25649" name="Oval 151">
                <a:extLst>
                  <a:ext uri="{FF2B5EF4-FFF2-40B4-BE49-F238E27FC236}">
                    <a16:creationId xmlns:a16="http://schemas.microsoft.com/office/drawing/2014/main" id="{FD8A7549-F388-460A-84B3-17935406B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50" name="Text Box 152">
                <a:extLst>
                  <a:ext uri="{FF2B5EF4-FFF2-40B4-BE49-F238E27FC236}">
                    <a16:creationId xmlns:a16="http://schemas.microsoft.com/office/drawing/2014/main" id="{236288C8-438B-4254-93AE-1754D6273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5610" name="Group 153">
              <a:extLst>
                <a:ext uri="{FF2B5EF4-FFF2-40B4-BE49-F238E27FC236}">
                  <a16:creationId xmlns:a16="http://schemas.microsoft.com/office/drawing/2014/main" id="{60C1ED0C-8509-48ED-87FD-8408AC7113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680"/>
              <a:ext cx="480" cy="288"/>
              <a:chOff x="480" y="1680"/>
              <a:chExt cx="480" cy="288"/>
            </a:xfrm>
          </p:grpSpPr>
          <p:sp>
            <p:nvSpPr>
              <p:cNvPr id="25647" name="Oval 154">
                <a:extLst>
                  <a:ext uri="{FF2B5EF4-FFF2-40B4-BE49-F238E27FC236}">
                    <a16:creationId xmlns:a16="http://schemas.microsoft.com/office/drawing/2014/main" id="{D4B56270-9A9D-4EFA-975E-2C70A58B1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48" name="Text Box 155">
                <a:extLst>
                  <a:ext uri="{FF2B5EF4-FFF2-40B4-BE49-F238E27FC236}">
                    <a16:creationId xmlns:a16="http://schemas.microsoft.com/office/drawing/2014/main" id="{2944E9FD-4355-41F3-851D-7F0E9D1824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5611" name="Group 156">
              <a:extLst>
                <a:ext uri="{FF2B5EF4-FFF2-40B4-BE49-F238E27FC236}">
                  <a16:creationId xmlns:a16="http://schemas.microsoft.com/office/drawing/2014/main" id="{C7CDE139-B8FA-4BAA-B0E6-3F794ABD4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80"/>
              <a:ext cx="480" cy="288"/>
              <a:chOff x="480" y="1680"/>
              <a:chExt cx="480" cy="288"/>
            </a:xfrm>
          </p:grpSpPr>
          <p:sp>
            <p:nvSpPr>
              <p:cNvPr id="25645" name="Oval 157">
                <a:extLst>
                  <a:ext uri="{FF2B5EF4-FFF2-40B4-BE49-F238E27FC236}">
                    <a16:creationId xmlns:a16="http://schemas.microsoft.com/office/drawing/2014/main" id="{5C607FDA-3A1A-4D61-B205-CA6C595C1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46" name="Text Box 158">
                <a:extLst>
                  <a:ext uri="{FF2B5EF4-FFF2-40B4-BE49-F238E27FC236}">
                    <a16:creationId xmlns:a16="http://schemas.microsoft.com/office/drawing/2014/main" id="{532CA4D8-18B5-4CF3-AF88-AD4EA689E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480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1</a:t>
                </a:r>
              </a:p>
            </p:txBody>
          </p:sp>
        </p:grpSp>
        <p:grpSp>
          <p:nvGrpSpPr>
            <p:cNvPr id="25612" name="Group 159">
              <a:extLst>
                <a:ext uri="{FF2B5EF4-FFF2-40B4-BE49-F238E27FC236}">
                  <a16:creationId xmlns:a16="http://schemas.microsoft.com/office/drawing/2014/main" id="{F06EAC87-DB8F-41E5-B8AA-0973BA4F5D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64"/>
              <a:ext cx="816" cy="288"/>
              <a:chOff x="528" y="2160"/>
              <a:chExt cx="816" cy="288"/>
            </a:xfrm>
          </p:grpSpPr>
          <p:grpSp>
            <p:nvGrpSpPr>
              <p:cNvPr id="25639" name="Group 160">
                <a:extLst>
                  <a:ext uri="{FF2B5EF4-FFF2-40B4-BE49-F238E27FC236}">
                    <a16:creationId xmlns:a16="http://schemas.microsoft.com/office/drawing/2014/main" id="{D4012A03-D4F4-45D9-B615-9D08E2E86C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25643" name="Oval 161">
                  <a:extLst>
                    <a:ext uri="{FF2B5EF4-FFF2-40B4-BE49-F238E27FC236}">
                      <a16:creationId xmlns:a16="http://schemas.microsoft.com/office/drawing/2014/main" id="{12EAD5FB-3A92-47F3-BC66-BEC2F7A5C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5644" name="Text Box 162">
                  <a:extLst>
                    <a:ext uri="{FF2B5EF4-FFF2-40B4-BE49-F238E27FC236}">
                      <a16:creationId xmlns:a16="http://schemas.microsoft.com/office/drawing/2014/main" id="{8EDBED0C-C09D-493F-9B2D-193EB949EA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5640" name="Group 163">
                <a:extLst>
                  <a:ext uri="{FF2B5EF4-FFF2-40B4-BE49-F238E27FC236}">
                    <a16:creationId xmlns:a16="http://schemas.microsoft.com/office/drawing/2014/main" id="{4A996FB8-35F7-4B6F-8E1D-AA1D7766C5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25641" name="Oval 164">
                  <a:extLst>
                    <a:ext uri="{FF2B5EF4-FFF2-40B4-BE49-F238E27FC236}">
                      <a16:creationId xmlns:a16="http://schemas.microsoft.com/office/drawing/2014/main" id="{2BB99C00-DCCE-4A02-AF1D-8C84A0F49A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5642" name="Text Box 165">
                  <a:extLst>
                    <a:ext uri="{FF2B5EF4-FFF2-40B4-BE49-F238E27FC236}">
                      <a16:creationId xmlns:a16="http://schemas.microsoft.com/office/drawing/2014/main" id="{5CBAF3F0-BA6E-4C29-8FD0-C99EF55F50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5613" name="Group 166">
              <a:extLst>
                <a:ext uri="{FF2B5EF4-FFF2-40B4-BE49-F238E27FC236}">
                  <a16:creationId xmlns:a16="http://schemas.microsoft.com/office/drawing/2014/main" id="{86958DB4-819F-47A4-AFF4-15938F6A2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448"/>
              <a:ext cx="432" cy="288"/>
              <a:chOff x="1296" y="2160"/>
              <a:chExt cx="432" cy="288"/>
            </a:xfrm>
          </p:grpSpPr>
          <p:sp>
            <p:nvSpPr>
              <p:cNvPr id="25637" name="Oval 167">
                <a:extLst>
                  <a:ext uri="{FF2B5EF4-FFF2-40B4-BE49-F238E27FC236}">
                    <a16:creationId xmlns:a16="http://schemas.microsoft.com/office/drawing/2014/main" id="{E186EF06-30B3-4DE1-BF8A-8B1D3EE26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38" name="Text Box 168">
                <a:extLst>
                  <a:ext uri="{FF2B5EF4-FFF2-40B4-BE49-F238E27FC236}">
                    <a16:creationId xmlns:a16="http://schemas.microsoft.com/office/drawing/2014/main" id="{00B93791-B05B-4790-B3B5-E08BC12C98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5614" name="Group 169">
              <a:extLst>
                <a:ext uri="{FF2B5EF4-FFF2-40B4-BE49-F238E27FC236}">
                  <a16:creationId xmlns:a16="http://schemas.microsoft.com/office/drawing/2014/main" id="{98E3C41A-4464-47CE-8431-45440692E7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448"/>
              <a:ext cx="432" cy="288"/>
              <a:chOff x="1296" y="2160"/>
              <a:chExt cx="432" cy="288"/>
            </a:xfrm>
          </p:grpSpPr>
          <p:sp>
            <p:nvSpPr>
              <p:cNvPr id="25635" name="Oval 170">
                <a:extLst>
                  <a:ext uri="{FF2B5EF4-FFF2-40B4-BE49-F238E27FC236}">
                    <a16:creationId xmlns:a16="http://schemas.microsoft.com/office/drawing/2014/main" id="{CE5A0AFC-B5C8-4B28-AD82-F31DE88F8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36" name="Text Box 171">
                <a:extLst>
                  <a:ext uri="{FF2B5EF4-FFF2-40B4-BE49-F238E27FC236}">
                    <a16:creationId xmlns:a16="http://schemas.microsoft.com/office/drawing/2014/main" id="{BEFA7BEA-24B9-45C0-9DD3-0A0ACE1BCF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160"/>
                <a:ext cx="432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3</a:t>
                </a:r>
              </a:p>
            </p:txBody>
          </p:sp>
        </p:grpSp>
        <p:grpSp>
          <p:nvGrpSpPr>
            <p:cNvPr id="25615" name="Group 172">
              <a:extLst>
                <a:ext uri="{FF2B5EF4-FFF2-40B4-BE49-F238E27FC236}">
                  <a16:creationId xmlns:a16="http://schemas.microsoft.com/office/drawing/2014/main" id="{04F46960-62C8-4F37-BEAA-C49CA8771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64"/>
              <a:ext cx="816" cy="288"/>
              <a:chOff x="528" y="2160"/>
              <a:chExt cx="816" cy="288"/>
            </a:xfrm>
          </p:grpSpPr>
          <p:grpSp>
            <p:nvGrpSpPr>
              <p:cNvPr id="25629" name="Group 173">
                <a:extLst>
                  <a:ext uri="{FF2B5EF4-FFF2-40B4-BE49-F238E27FC236}">
                    <a16:creationId xmlns:a16="http://schemas.microsoft.com/office/drawing/2014/main" id="{B856DAD3-8992-42D5-866E-A666802117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160"/>
                <a:ext cx="432" cy="288"/>
                <a:chOff x="528" y="2160"/>
                <a:chExt cx="432" cy="288"/>
              </a:xfrm>
            </p:grpSpPr>
            <p:sp>
              <p:nvSpPr>
                <p:cNvPr id="25633" name="Oval 174">
                  <a:extLst>
                    <a:ext uri="{FF2B5EF4-FFF2-40B4-BE49-F238E27FC236}">
                      <a16:creationId xmlns:a16="http://schemas.microsoft.com/office/drawing/2014/main" id="{D47BCC71-1DA1-42BD-AFFD-D52E6CFCF4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5634" name="Text Box 175">
                  <a:extLst>
                    <a:ext uri="{FF2B5EF4-FFF2-40B4-BE49-F238E27FC236}">
                      <a16:creationId xmlns:a16="http://schemas.microsoft.com/office/drawing/2014/main" id="{87A6EE20-48DF-4D6D-A916-0A6B3151C2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  <p:grpSp>
            <p:nvGrpSpPr>
              <p:cNvPr id="25630" name="Group 176">
                <a:extLst>
                  <a:ext uri="{FF2B5EF4-FFF2-40B4-BE49-F238E27FC236}">
                    <a16:creationId xmlns:a16="http://schemas.microsoft.com/office/drawing/2014/main" id="{532F60D9-A7C1-4E9D-8305-24BEAD2867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60"/>
                <a:ext cx="432" cy="288"/>
                <a:chOff x="528" y="2160"/>
                <a:chExt cx="432" cy="288"/>
              </a:xfrm>
            </p:grpSpPr>
            <p:sp>
              <p:nvSpPr>
                <p:cNvPr id="25631" name="Oval 177">
                  <a:extLst>
                    <a:ext uri="{FF2B5EF4-FFF2-40B4-BE49-F238E27FC236}">
                      <a16:creationId xmlns:a16="http://schemas.microsoft.com/office/drawing/2014/main" id="{23CF1FF4-C648-4D39-9173-AF3D9CBC8F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160"/>
                  <a:ext cx="288" cy="2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99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5632" name="Text Box 178">
                  <a:extLst>
                    <a:ext uri="{FF2B5EF4-FFF2-40B4-BE49-F238E27FC236}">
                      <a16:creationId xmlns:a16="http://schemas.microsoft.com/office/drawing/2014/main" id="{F75CBB7B-7A3E-43D5-995C-B7BDC4B3E4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160"/>
                  <a:ext cx="432" cy="1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/>
                    <a:t>2</a:t>
                  </a:r>
                </a:p>
              </p:txBody>
            </p:sp>
          </p:grpSp>
        </p:grpSp>
        <p:grpSp>
          <p:nvGrpSpPr>
            <p:cNvPr id="25616" name="Group 179">
              <a:extLst>
                <a:ext uri="{FF2B5EF4-FFF2-40B4-BE49-F238E27FC236}">
                  <a16:creationId xmlns:a16="http://schemas.microsoft.com/office/drawing/2014/main" id="{5A175872-5407-4316-8A43-38C538F94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448"/>
              <a:ext cx="432" cy="288"/>
              <a:chOff x="1344" y="2448"/>
              <a:chExt cx="432" cy="288"/>
            </a:xfrm>
          </p:grpSpPr>
          <p:sp>
            <p:nvSpPr>
              <p:cNvPr id="25627" name="Oval 180">
                <a:extLst>
                  <a:ext uri="{FF2B5EF4-FFF2-40B4-BE49-F238E27FC236}">
                    <a16:creationId xmlns:a16="http://schemas.microsoft.com/office/drawing/2014/main" id="{A41A6B98-2389-4E92-A42F-DEE4E6C06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28" name="Text Box 181">
                <a:extLst>
                  <a:ext uri="{FF2B5EF4-FFF2-40B4-BE49-F238E27FC236}">
                    <a16:creationId xmlns:a16="http://schemas.microsoft.com/office/drawing/2014/main" id="{BA258633-B2D6-4DEA-813F-1B6AF26D00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grpSp>
          <p:nvGrpSpPr>
            <p:cNvPr id="25617" name="Group 182">
              <a:extLst>
                <a:ext uri="{FF2B5EF4-FFF2-40B4-BE49-F238E27FC236}">
                  <a16:creationId xmlns:a16="http://schemas.microsoft.com/office/drawing/2014/main" id="{AE445F32-DF65-4CF8-B5C5-42D1393BC0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448"/>
              <a:ext cx="432" cy="288"/>
              <a:chOff x="1344" y="2448"/>
              <a:chExt cx="432" cy="288"/>
            </a:xfrm>
          </p:grpSpPr>
          <p:sp>
            <p:nvSpPr>
              <p:cNvPr id="25625" name="Oval 183">
                <a:extLst>
                  <a:ext uri="{FF2B5EF4-FFF2-40B4-BE49-F238E27FC236}">
                    <a16:creationId xmlns:a16="http://schemas.microsoft.com/office/drawing/2014/main" id="{0BAC6E7C-FEF7-4604-821A-892BF2F2D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26" name="Text Box 184">
                <a:extLst>
                  <a:ext uri="{FF2B5EF4-FFF2-40B4-BE49-F238E27FC236}">
                    <a16:creationId xmlns:a16="http://schemas.microsoft.com/office/drawing/2014/main" id="{E85E071E-F091-4244-A236-6CD81BA399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b="1"/>
                  <a:t>4</a:t>
                </a:r>
              </a:p>
            </p:txBody>
          </p:sp>
        </p:grpSp>
        <p:sp>
          <p:nvSpPr>
            <p:cNvPr id="25618" name="Oval 185">
              <a:extLst>
                <a:ext uri="{FF2B5EF4-FFF2-40B4-BE49-F238E27FC236}">
                  <a16:creationId xmlns:a16="http://schemas.microsoft.com/office/drawing/2014/main" id="{078C5668-2E3D-44CC-95BE-472D1AB22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5619" name="Oval 186">
              <a:extLst>
                <a:ext uri="{FF2B5EF4-FFF2-40B4-BE49-F238E27FC236}">
                  <a16:creationId xmlns:a16="http://schemas.microsoft.com/office/drawing/2014/main" id="{CE6A4FC0-D59E-4AC5-8BA7-DD7FCB9F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5620" name="Oval 187">
              <a:extLst>
                <a:ext uri="{FF2B5EF4-FFF2-40B4-BE49-F238E27FC236}">
                  <a16:creationId xmlns:a16="http://schemas.microsoft.com/office/drawing/2014/main" id="{4E8D97BF-86D3-4FB4-AE99-2A54C1772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  <p:sp>
          <p:nvSpPr>
            <p:cNvPr id="25621" name="Text Box 188">
              <a:extLst>
                <a:ext uri="{FF2B5EF4-FFF2-40B4-BE49-F238E27FC236}">
                  <a16:creationId xmlns:a16="http://schemas.microsoft.com/office/drawing/2014/main" id="{1C1A4D03-60D6-43BE-8EDB-5879A71F7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3" y="2834"/>
              <a:ext cx="432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7</a:t>
              </a:r>
            </a:p>
          </p:txBody>
        </p:sp>
        <p:sp>
          <p:nvSpPr>
            <p:cNvPr id="25622" name="Text Box 189">
              <a:extLst>
                <a:ext uri="{FF2B5EF4-FFF2-40B4-BE49-F238E27FC236}">
                  <a16:creationId xmlns:a16="http://schemas.microsoft.com/office/drawing/2014/main" id="{1E93C74A-20E4-498A-867B-1B3FACF3E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2834"/>
              <a:ext cx="430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6</a:t>
              </a:r>
            </a:p>
          </p:txBody>
        </p:sp>
        <p:sp>
          <p:nvSpPr>
            <p:cNvPr id="25623" name="Text Box 190">
              <a:extLst>
                <a:ext uri="{FF2B5EF4-FFF2-40B4-BE49-F238E27FC236}">
                  <a16:creationId xmlns:a16="http://schemas.microsoft.com/office/drawing/2014/main" id="{FC55A42C-876F-4620-BD44-49E2152C9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" y="2834"/>
              <a:ext cx="434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5</a:t>
              </a:r>
            </a:p>
          </p:txBody>
        </p:sp>
        <p:sp>
          <p:nvSpPr>
            <p:cNvPr id="25624" name="Text Box 191">
              <a:extLst>
                <a:ext uri="{FF2B5EF4-FFF2-40B4-BE49-F238E27FC236}">
                  <a16:creationId xmlns:a16="http://schemas.microsoft.com/office/drawing/2014/main" id="{3838C682-59B6-4488-B8FA-E49AC90FB4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834"/>
              <a:ext cx="432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8</a:t>
              </a:r>
            </a:p>
          </p:txBody>
        </p:sp>
      </p:grpSp>
      <p:graphicFrame>
        <p:nvGraphicFramePr>
          <p:cNvPr id="25604" name="Object 192">
            <a:extLst>
              <a:ext uri="{FF2B5EF4-FFF2-40B4-BE49-F238E27FC236}">
                <a16:creationId xmlns:a16="http://schemas.microsoft.com/office/drawing/2014/main" id="{EB48712A-C5B1-4713-B750-F6E43D5CAA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419600"/>
          <a:ext cx="3200400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08" imgH="431613" progId="Equation.3">
                  <p:embed/>
                </p:oleObj>
              </mc:Choice>
              <mc:Fallback>
                <p:oleObj name="Equation" r:id="rId2" imgW="672808" imgH="431613" progId="Equation.3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19600"/>
                        <a:ext cx="3200400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69" name="AutoShape 193">
            <a:extLst>
              <a:ext uri="{FF2B5EF4-FFF2-40B4-BE49-F238E27FC236}">
                <a16:creationId xmlns:a16="http://schemas.microsoft.com/office/drawing/2014/main" id="{1AE44BBD-4EA1-46A1-80D1-18852D2AE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4876800" cy="6096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6A0000"/>
                </a:solidFill>
              </a:rPr>
              <a:t>Lemma:  If there are </a:t>
            </a:r>
            <a:r>
              <a:rPr lang="en-US" altLang="en-US" b="1" i="1">
                <a:solidFill>
                  <a:srgbClr val="6A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b="1">
                <a:solidFill>
                  <a:srgbClr val="6A0000"/>
                </a:solidFill>
              </a:rPr>
              <a:t> solutions and the length of the path to the </a:t>
            </a:r>
            <a:r>
              <a:rPr lang="en-US" altLang="en-US" b="1" i="1">
                <a:solidFill>
                  <a:srgbClr val="6A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b="1">
                <a:solidFill>
                  <a:srgbClr val="6A0000"/>
                </a:solidFill>
              </a:rPr>
              <a:t> th solution is      , then</a:t>
            </a:r>
          </a:p>
        </p:txBody>
      </p:sp>
      <p:graphicFrame>
        <p:nvGraphicFramePr>
          <p:cNvPr id="25606" name="Object 196">
            <a:extLst>
              <a:ext uri="{FF2B5EF4-FFF2-40B4-BE49-F238E27FC236}">
                <a16:creationId xmlns:a16="http://schemas.microsoft.com/office/drawing/2014/main" id="{A0F94599-1005-4929-B7D4-E0274E5EAB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3810000"/>
          <a:ext cx="6254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646" imgH="228402" progId="Equation.3">
                  <p:embed/>
                </p:oleObj>
              </mc:Choice>
              <mc:Fallback>
                <p:oleObj name="Equation" r:id="rId4" imgW="177646" imgH="228402" progId="Equation.3">
                  <p:embed/>
                  <p:pic>
                    <p:nvPicPr>
                      <p:cNvPr id="0" name="Object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10000"/>
                        <a:ext cx="62547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extLst>
              <a:ext uri="{FF2B5EF4-FFF2-40B4-BE49-F238E27FC236}">
                <a16:creationId xmlns:a16="http://schemas.microsoft.com/office/drawing/2014/main" id="{9BE513D3-6E4D-4FD7-BB8A-0A8746801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64770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Principle Proof</a:t>
            </a:r>
          </a:p>
        </p:txBody>
      </p:sp>
      <p:graphicFrame>
        <p:nvGraphicFramePr>
          <p:cNvPr id="26627" name="Object 50">
            <a:extLst>
              <a:ext uri="{FF2B5EF4-FFF2-40B4-BE49-F238E27FC236}">
                <a16:creationId xmlns:a16="http://schemas.microsoft.com/office/drawing/2014/main" id="{1CE88BDD-7441-439E-B56C-98258516D4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2209800"/>
          <a:ext cx="769620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700" imgH="889000" progId="Equation.3">
                  <p:embed/>
                </p:oleObj>
              </mc:Choice>
              <mc:Fallback>
                <p:oleObj name="Equation" r:id="rId2" imgW="2298700" imgH="8890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7696200" cy="250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77" name="AutoShape 53">
            <a:extLst>
              <a:ext uri="{FF2B5EF4-FFF2-40B4-BE49-F238E27FC236}">
                <a16:creationId xmlns:a16="http://schemas.microsoft.com/office/drawing/2014/main" id="{F0363D12-7623-4B90-953F-70FDB5AE1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72000"/>
            <a:ext cx="8077200" cy="6096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6A0000"/>
                </a:solidFill>
              </a:rPr>
              <a:t>=  the relative entropy with respect to </a:t>
            </a:r>
          </a:p>
        </p:txBody>
      </p:sp>
      <p:graphicFrame>
        <p:nvGraphicFramePr>
          <p:cNvPr id="52278" name="Object 54">
            <a:extLst>
              <a:ext uri="{FF2B5EF4-FFF2-40B4-BE49-F238E27FC236}">
                <a16:creationId xmlns:a16="http://schemas.microsoft.com/office/drawing/2014/main" id="{4FDCE210-A006-4DF7-9984-5A9AC9BFAA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4572000"/>
          <a:ext cx="19812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252" imgH="241195" progId="Equation.3">
                  <p:embed/>
                </p:oleObj>
              </mc:Choice>
              <mc:Fallback>
                <p:oleObj name="Equation" r:id="rId4" imgW="571252" imgH="241195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572000"/>
                        <a:ext cx="19812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79" name="AutoShape 55">
            <a:extLst>
              <a:ext uri="{FF2B5EF4-FFF2-40B4-BE49-F238E27FC236}">
                <a16:creationId xmlns:a16="http://schemas.microsoft.com/office/drawing/2014/main" id="{9B5B9716-C4DB-4537-9D10-E59774A1D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81600"/>
            <a:ext cx="8077200" cy="6096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6A0000"/>
                </a:solidFill>
              </a:rPr>
              <a:t>Since the relative entropy always is nonnegative... </a:t>
            </a:r>
          </a:p>
        </p:txBody>
      </p:sp>
      <p:graphicFrame>
        <p:nvGraphicFramePr>
          <p:cNvPr id="52280" name="Object 56">
            <a:extLst>
              <a:ext uri="{FF2B5EF4-FFF2-40B4-BE49-F238E27FC236}">
                <a16:creationId xmlns:a16="http://schemas.microsoft.com/office/drawing/2014/main" id="{7671F511-B4D0-4956-87C6-09D4CDC5FB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5715000"/>
          <a:ext cx="3733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725" imgH="203112" progId="Equation.3">
                  <p:embed/>
                </p:oleObj>
              </mc:Choice>
              <mc:Fallback>
                <p:oleObj name="Equation" r:id="rId6" imgW="634725" imgH="203112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15000"/>
                        <a:ext cx="37338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7F773C-84E2-450C-AE7B-A7739C35C709}"/>
                  </a:ext>
                </a:extLst>
              </p:cNvPr>
              <p:cNvSpPr txBox="1"/>
              <p:nvPr/>
            </p:nvSpPr>
            <p:spPr>
              <a:xfrm>
                <a:off x="6553200" y="3711714"/>
                <a:ext cx="1524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7F773C-84E2-450C-AE7B-A7739C35C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711714"/>
                <a:ext cx="15240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7" grpId="0"/>
      <p:bldP spid="522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EC6A2FC-4E90-4E21-B5BB-E0D3A98EE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268538"/>
            <a:ext cx="7808913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AutoShape 3">
            <a:extLst>
              <a:ext uri="{FF2B5EF4-FFF2-40B4-BE49-F238E27FC236}">
                <a16:creationId xmlns:a16="http://schemas.microsoft.com/office/drawing/2014/main" id="{68519037-A1B5-4224-BC7F-97CB77D45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Shannon Information</a:t>
            </a:r>
          </a:p>
        </p:txBody>
      </p:sp>
      <p:graphicFrame>
        <p:nvGraphicFramePr>
          <p:cNvPr id="5124" name="Object 4">
            <a:extLst>
              <a:ext uri="{FF2B5EF4-FFF2-40B4-BE49-F238E27FC236}">
                <a16:creationId xmlns:a16="http://schemas.microsoft.com/office/drawing/2014/main" id="{5AEC25BB-E475-483A-8230-A6DD218A87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2814638"/>
          <a:ext cx="339566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531" imgH="215806" progId="Equation.3">
                  <p:embed/>
                </p:oleObj>
              </mc:Choice>
              <mc:Fallback>
                <p:oleObj name="Equation" r:id="rId3" imgW="850531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814638"/>
                        <a:ext cx="3395662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>
            <a:extLst>
              <a:ext uri="{FF2B5EF4-FFF2-40B4-BE49-F238E27FC236}">
                <a16:creationId xmlns:a16="http://schemas.microsoft.com/office/drawing/2014/main" id="{8C48C3EE-C434-450C-A56D-591BF2662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00" y="5816600"/>
            <a:ext cx="66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8E5DDCB2-4C4E-49E5-9693-DFA5ABD6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2527300"/>
            <a:ext cx="66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latin typeface="Times New Roman" panose="02020603050405020304" pitchFamily="18" charset="0"/>
              </a:rPr>
              <a:t>I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B197233B-DB3A-486F-A9E9-B7F5436B6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Information Units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EAD5088-E78D-48D1-8C2D-2A10B5596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3124200"/>
            <a:ext cx="4191000" cy="1828800"/>
          </a:xfrm>
        </p:spPr>
        <p:txBody>
          <a:bodyPr/>
          <a:lstStyle/>
          <a:p>
            <a:pPr eaLnBrk="1" hangingPunct="1"/>
            <a:r>
              <a:rPr lang="en-US" altLang="en-US"/>
              <a:t>log</a:t>
            </a:r>
            <a:r>
              <a:rPr lang="en-US" altLang="en-US" baseline="-25000"/>
              <a:t>2</a:t>
            </a:r>
            <a:r>
              <a:rPr lang="en-US" altLang="en-US"/>
              <a:t> – bits</a:t>
            </a:r>
          </a:p>
          <a:p>
            <a:pPr eaLnBrk="1" hangingPunct="1"/>
            <a:r>
              <a:rPr lang="en-US" altLang="en-US"/>
              <a:t>log</a:t>
            </a:r>
            <a:r>
              <a:rPr lang="en-US" altLang="en-US" baseline="-25000"/>
              <a:t>e </a:t>
            </a:r>
            <a:r>
              <a:rPr lang="en-US" altLang="en-US"/>
              <a:t>– naps</a:t>
            </a:r>
          </a:p>
          <a:p>
            <a:pPr eaLnBrk="1" hangingPunct="1"/>
            <a:r>
              <a:rPr lang="en-US" altLang="en-US"/>
              <a:t>log</a:t>
            </a:r>
            <a:r>
              <a:rPr lang="en-US" altLang="en-US" baseline="-25000"/>
              <a:t>10 </a:t>
            </a:r>
            <a:r>
              <a:rPr lang="en-US" altLang="en-US"/>
              <a:t>– ban or a hartley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80B35D8-C121-4A80-902C-828F9967D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667375"/>
            <a:ext cx="4572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Ralph Vinton Lyon Hartley (1888-1970) </a:t>
            </a:r>
          </a:p>
          <a:p>
            <a:r>
              <a:rPr lang="en-US" altLang="en-US" sz="1200" dirty="0"/>
              <a:t>inventor of the electronic oscillator circuit that bears his name, a pioneer in the field of Information Theory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768F81EC-E823-43F5-BEBC-CD5D01856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1905000"/>
            <a:ext cx="280193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:a16="http://schemas.microsoft.com/office/drawing/2014/main" id="{15131CD4-2D18-4B9D-983C-D6A5B00CA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Illustration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5EE03D3-D72D-40B1-8375-4D240B59C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Q: We flip a coin 10 times.  What is the probability we come up the sequence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0 0 1 1 0 1 1 1 0 1?</a:t>
            </a:r>
          </a:p>
          <a:p>
            <a:pPr eaLnBrk="1" hangingPunct="1"/>
            <a:r>
              <a:rPr lang="en-US" altLang="en-US"/>
              <a:t>Answer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How much information do we have?</a:t>
            </a:r>
          </a:p>
          <a:p>
            <a:pPr eaLnBrk="1" hangingPunct="1"/>
            <a:endParaRPr lang="en-US" altLang="en-US"/>
          </a:p>
          <a:p>
            <a:pPr lvl="1" algn="ctr" eaLnBrk="1" hangingPunct="1">
              <a:buFontTx/>
              <a:buNone/>
            </a:pPr>
            <a:endParaRPr lang="en-US" altLang="en-US"/>
          </a:p>
        </p:txBody>
      </p:sp>
      <p:graphicFrame>
        <p:nvGraphicFramePr>
          <p:cNvPr id="29700" name="Object 4">
            <a:extLst>
              <a:ext uri="{FF2B5EF4-FFF2-40B4-BE49-F238E27FC236}">
                <a16:creationId xmlns:a16="http://schemas.microsoft.com/office/drawing/2014/main" id="{6FA1DA6E-A9A1-4ABB-A86D-672C681915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657600"/>
          <a:ext cx="1931988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725" imgH="469696" progId="Equation.3">
                  <p:embed/>
                </p:oleObj>
              </mc:Choice>
              <mc:Fallback>
                <p:oleObj name="Equation" r:id="rId2" imgW="634725" imgH="46969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57600"/>
                        <a:ext cx="1931988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>
            <a:extLst>
              <a:ext uri="{FF2B5EF4-FFF2-40B4-BE49-F238E27FC236}">
                <a16:creationId xmlns:a16="http://schemas.microsoft.com/office/drawing/2014/main" id="{7B502583-59DF-4046-87D5-8F846B8B06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257800"/>
          <a:ext cx="687705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600" imgH="469900" progId="Equation.3">
                  <p:embed/>
                </p:oleObj>
              </mc:Choice>
              <mc:Fallback>
                <p:oleObj name="Equation" r:id="rId4" imgW="2260600" imgH="469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687705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2A1DA684-426D-4CD6-B04E-F0BE01B9E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Illustration: 20 Questions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17936B0-C7CD-4B52-8F50-57BD48B95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685800"/>
          </a:xfrm>
        </p:spPr>
        <p:txBody>
          <a:bodyPr/>
          <a:lstStyle/>
          <a:p>
            <a:pPr eaLnBrk="1" hangingPunct="1"/>
            <a:r>
              <a:rPr lang="en-US" altLang="en-US"/>
              <a:t>Interval halving: Need 4 bits of information</a:t>
            </a:r>
          </a:p>
        </p:txBody>
      </p:sp>
      <p:grpSp>
        <p:nvGrpSpPr>
          <p:cNvPr id="8196" name="Group 25">
            <a:extLst>
              <a:ext uri="{FF2B5EF4-FFF2-40B4-BE49-F238E27FC236}">
                <a16:creationId xmlns:a16="http://schemas.microsoft.com/office/drawing/2014/main" id="{3624C948-4E20-4F8E-A903-7BF9E189A765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276600"/>
            <a:ext cx="3352800" cy="3048000"/>
            <a:chOff x="1536" y="1872"/>
            <a:chExt cx="2112" cy="1920"/>
          </a:xfrm>
        </p:grpSpPr>
        <p:grpSp>
          <p:nvGrpSpPr>
            <p:cNvPr id="8198" name="Group 8">
              <a:extLst>
                <a:ext uri="{FF2B5EF4-FFF2-40B4-BE49-F238E27FC236}">
                  <a16:creationId xmlns:a16="http://schemas.microsoft.com/office/drawing/2014/main" id="{F9CC603D-FD5E-49E0-8F62-2D67B22C8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1872"/>
              <a:ext cx="2112" cy="480"/>
              <a:chOff x="1536" y="1872"/>
              <a:chExt cx="2112" cy="480"/>
            </a:xfrm>
          </p:grpSpPr>
          <p:sp>
            <p:nvSpPr>
              <p:cNvPr id="8215" name="Rectangle 4">
                <a:extLst>
                  <a:ext uri="{FF2B5EF4-FFF2-40B4-BE49-F238E27FC236}">
                    <a16:creationId xmlns:a16="http://schemas.microsoft.com/office/drawing/2014/main" id="{2F09C0B3-3E38-41D5-AB57-5F3E1E194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16" name="Rectangle 5">
                <a:extLst>
                  <a:ext uri="{FF2B5EF4-FFF2-40B4-BE49-F238E27FC236}">
                    <a16:creationId xmlns:a16="http://schemas.microsoft.com/office/drawing/2014/main" id="{1CF6EDCC-5EFA-45E0-A700-0BCCB25A2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17" name="Rectangle 6">
                <a:extLst>
                  <a:ext uri="{FF2B5EF4-FFF2-40B4-BE49-F238E27FC236}">
                    <a16:creationId xmlns:a16="http://schemas.microsoft.com/office/drawing/2014/main" id="{F9BF117A-101F-414D-8850-B713018E5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18" name="Rectangle 7">
                <a:extLst>
                  <a:ext uri="{FF2B5EF4-FFF2-40B4-BE49-F238E27FC236}">
                    <a16:creationId xmlns:a16="http://schemas.microsoft.com/office/drawing/2014/main" id="{A81D7819-FB1A-4BA4-AA32-46DA05609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8199" name="Group 9">
              <a:extLst>
                <a:ext uri="{FF2B5EF4-FFF2-40B4-BE49-F238E27FC236}">
                  <a16:creationId xmlns:a16="http://schemas.microsoft.com/office/drawing/2014/main" id="{5C6F2D3E-8D5E-420D-983B-CC74A84647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2352"/>
              <a:ext cx="2112" cy="480"/>
              <a:chOff x="1536" y="1872"/>
              <a:chExt cx="2112" cy="480"/>
            </a:xfrm>
          </p:grpSpPr>
          <p:sp>
            <p:nvSpPr>
              <p:cNvPr id="8211" name="Rectangle 10">
                <a:extLst>
                  <a:ext uri="{FF2B5EF4-FFF2-40B4-BE49-F238E27FC236}">
                    <a16:creationId xmlns:a16="http://schemas.microsoft.com/office/drawing/2014/main" id="{772D04EC-E146-4EF0-A4CA-1A1FD4792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12" name="Rectangle 11">
                <a:extLst>
                  <a:ext uri="{FF2B5EF4-FFF2-40B4-BE49-F238E27FC236}">
                    <a16:creationId xmlns:a16="http://schemas.microsoft.com/office/drawing/2014/main" id="{5526E33E-0D46-418E-9D16-DC941CD1D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13" name="Rectangle 12">
                <a:extLst>
                  <a:ext uri="{FF2B5EF4-FFF2-40B4-BE49-F238E27FC236}">
                    <a16:creationId xmlns:a16="http://schemas.microsoft.com/office/drawing/2014/main" id="{97E9AB1E-13F5-42BE-8511-FA61A97CA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14" name="Rectangle 13">
                <a:extLst>
                  <a:ext uri="{FF2B5EF4-FFF2-40B4-BE49-F238E27FC236}">
                    <a16:creationId xmlns:a16="http://schemas.microsoft.com/office/drawing/2014/main" id="{53C57055-D675-4D37-8EFC-89704A7DC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8200" name="Group 14">
              <a:extLst>
                <a:ext uri="{FF2B5EF4-FFF2-40B4-BE49-F238E27FC236}">
                  <a16:creationId xmlns:a16="http://schemas.microsoft.com/office/drawing/2014/main" id="{DE8EC24B-C4BE-493B-B582-EA243627B9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2832"/>
              <a:ext cx="2112" cy="480"/>
              <a:chOff x="1536" y="1872"/>
              <a:chExt cx="2112" cy="480"/>
            </a:xfrm>
          </p:grpSpPr>
          <p:sp>
            <p:nvSpPr>
              <p:cNvPr id="8207" name="Rectangle 15">
                <a:extLst>
                  <a:ext uri="{FF2B5EF4-FFF2-40B4-BE49-F238E27FC236}">
                    <a16:creationId xmlns:a16="http://schemas.microsoft.com/office/drawing/2014/main" id="{68EBF516-D081-480F-B7ED-B994325C2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08" name="Rectangle 16">
                <a:extLst>
                  <a:ext uri="{FF2B5EF4-FFF2-40B4-BE49-F238E27FC236}">
                    <a16:creationId xmlns:a16="http://schemas.microsoft.com/office/drawing/2014/main" id="{C44E71F3-6A10-41FA-A337-F864379E4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09" name="Rectangle 17">
                <a:extLst>
                  <a:ext uri="{FF2B5EF4-FFF2-40B4-BE49-F238E27FC236}">
                    <a16:creationId xmlns:a16="http://schemas.microsoft.com/office/drawing/2014/main" id="{798E6155-70D2-4663-8CFB-00C1EB01F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10" name="Rectangle 18">
                <a:extLst>
                  <a:ext uri="{FF2B5EF4-FFF2-40B4-BE49-F238E27FC236}">
                    <a16:creationId xmlns:a16="http://schemas.microsoft.com/office/drawing/2014/main" id="{8F036777-4B5F-41DD-8B56-089B2CE70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8201" name="Group 19">
              <a:extLst>
                <a:ext uri="{FF2B5EF4-FFF2-40B4-BE49-F238E27FC236}">
                  <a16:creationId xmlns:a16="http://schemas.microsoft.com/office/drawing/2014/main" id="{62557AB1-8B71-4404-945F-081150168A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3312"/>
              <a:ext cx="2112" cy="480"/>
              <a:chOff x="1536" y="1872"/>
              <a:chExt cx="2112" cy="480"/>
            </a:xfrm>
          </p:grpSpPr>
          <p:sp>
            <p:nvSpPr>
              <p:cNvPr id="8203" name="Rectangle 20">
                <a:extLst>
                  <a:ext uri="{FF2B5EF4-FFF2-40B4-BE49-F238E27FC236}">
                    <a16:creationId xmlns:a16="http://schemas.microsoft.com/office/drawing/2014/main" id="{C3CC15FC-A889-4E12-9C4D-244038728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04" name="Rectangle 21">
                <a:extLst>
                  <a:ext uri="{FF2B5EF4-FFF2-40B4-BE49-F238E27FC236}">
                    <a16:creationId xmlns:a16="http://schemas.microsoft.com/office/drawing/2014/main" id="{903ED1BA-538E-498B-8D4F-4FC4829BA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05" name="Rectangle 22">
                <a:extLst>
                  <a:ext uri="{FF2B5EF4-FFF2-40B4-BE49-F238E27FC236}">
                    <a16:creationId xmlns:a16="http://schemas.microsoft.com/office/drawing/2014/main" id="{0D71F8A5-09A3-4945-9C95-0502D72B3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06" name="Rectangle 23">
                <a:extLst>
                  <a:ext uri="{FF2B5EF4-FFF2-40B4-BE49-F238E27FC236}">
                    <a16:creationId xmlns:a16="http://schemas.microsoft.com/office/drawing/2014/main" id="{23D50709-A8E2-43DA-A825-25C324310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52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202" name="Rectangle 24">
              <a:extLst>
                <a:ext uri="{FF2B5EF4-FFF2-40B4-BE49-F238E27FC236}">
                  <a16:creationId xmlns:a16="http://schemas.microsoft.com/office/drawing/2014/main" id="{0C469C07-0641-430A-9483-D5752A864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352"/>
              <a:ext cx="528" cy="48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30746" name="Object 26">
            <a:extLst>
              <a:ext uri="{FF2B5EF4-FFF2-40B4-BE49-F238E27FC236}">
                <a16:creationId xmlns:a16="http://schemas.microsoft.com/office/drawing/2014/main" id="{E9319B5E-B631-42B8-92F9-B0E93701F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3962400"/>
          <a:ext cx="432752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400" imgH="431800" progId="Equation.3">
                  <p:embed/>
                </p:oleObj>
              </mc:Choice>
              <mc:Fallback>
                <p:oleObj name="Equation" r:id="rId2" imgW="1422400" imgH="4318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4327525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FA7D8CEB-951C-4F12-A216-3EBB5FE36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Entropy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DF043F6-9DD7-4DCD-9A0F-A7BA073EC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Bernoulli trial with parameter </a:t>
            </a:r>
            <a:r>
              <a:rPr lang="en-US" altLang="en-US" sz="3600" i="1">
                <a:latin typeface="Times New Roman" panose="02020603050405020304" pitchFamily="18" charset="0"/>
              </a:rPr>
              <a:t>p</a:t>
            </a:r>
          </a:p>
          <a:p>
            <a:pPr eaLnBrk="1" hangingPunct="1"/>
            <a:r>
              <a:rPr lang="en-US" altLang="en-US" sz="3600"/>
              <a:t>Information from a success =</a:t>
            </a:r>
          </a:p>
          <a:p>
            <a:pPr eaLnBrk="1" hangingPunct="1"/>
            <a:r>
              <a:rPr lang="en-US" altLang="en-US" sz="3600"/>
              <a:t>Information from a failure =</a:t>
            </a:r>
          </a:p>
          <a:p>
            <a:pPr eaLnBrk="1" hangingPunct="1"/>
            <a:r>
              <a:rPr lang="en-US" altLang="en-US" sz="3600"/>
              <a:t>(Weighted) Average Information</a:t>
            </a:r>
          </a:p>
          <a:p>
            <a:pPr eaLnBrk="1" hangingPunct="1"/>
            <a:endParaRPr lang="en-US" altLang="en-US" sz="3600"/>
          </a:p>
          <a:p>
            <a:pPr eaLnBrk="1" hangingPunct="1"/>
            <a:r>
              <a:rPr lang="en-US" altLang="en-US" sz="3600"/>
              <a:t>Average Information = Entropy</a:t>
            </a:r>
          </a:p>
          <a:p>
            <a:pPr eaLnBrk="1" hangingPunct="1"/>
            <a:endParaRPr lang="en-US" altLang="en-US" sz="36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903A597E-5615-4C05-9012-2DCE60244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2971800"/>
          <a:ext cx="1854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336" imgH="215806" progId="Equation.3">
                  <p:embed/>
                </p:oleObj>
              </mc:Choice>
              <mc:Fallback>
                <p:oleObj name="Equation" r:id="rId2" imgW="609336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971800"/>
                        <a:ext cx="18542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>
            <a:extLst>
              <a:ext uri="{FF2B5EF4-FFF2-40B4-BE49-F238E27FC236}">
                <a16:creationId xmlns:a16="http://schemas.microsoft.com/office/drawing/2014/main" id="{6279CDC9-590C-4938-A4EC-B49C73AFC6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8463" y="3657600"/>
          <a:ext cx="23955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058" imgH="215806" progId="Equation.3">
                  <p:embed/>
                </p:oleObj>
              </mc:Choice>
              <mc:Fallback>
                <p:oleObj name="Equation" r:id="rId4" imgW="787058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463" y="3657600"/>
                        <a:ext cx="2395537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>
            <a:extLst>
              <a:ext uri="{FF2B5EF4-FFF2-40B4-BE49-F238E27FC236}">
                <a16:creationId xmlns:a16="http://schemas.microsoft.com/office/drawing/2014/main" id="{B723888F-4CFE-4C46-BDB2-76DBCE9BD7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5029200"/>
          <a:ext cx="66452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83452" imgH="215806" progId="Equation.3">
                  <p:embed/>
                </p:oleObj>
              </mc:Choice>
              <mc:Fallback>
                <p:oleObj name="Equation" r:id="rId6" imgW="2183452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9200"/>
                        <a:ext cx="664527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Binary_entropy_plot">
            <a:extLst>
              <a:ext uri="{FF2B5EF4-FFF2-40B4-BE49-F238E27FC236}">
                <a16:creationId xmlns:a16="http://schemas.microsoft.com/office/drawing/2014/main" id="{F1892786-DF6C-4416-AE10-11D8810F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50292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>
            <a:extLst>
              <a:ext uri="{FF2B5EF4-FFF2-40B4-BE49-F238E27FC236}">
                <a16:creationId xmlns:a16="http://schemas.microsoft.com/office/drawing/2014/main" id="{74E97F77-51C9-4CFC-8757-9534521C4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60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2774" name="Object 6">
            <a:extLst>
              <a:ext uri="{FF2B5EF4-FFF2-40B4-BE49-F238E27FC236}">
                <a16:creationId xmlns:a16="http://schemas.microsoft.com/office/drawing/2014/main" id="{5454D15E-2C64-4ECC-8D0B-AB64D84381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8538" y="6200775"/>
          <a:ext cx="7734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36800" imgH="215900" progId="Equation.3">
                  <p:embed/>
                </p:oleObj>
              </mc:Choice>
              <mc:Fallback>
                <p:oleObj name="Equation" r:id="rId3" imgW="23368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6200775"/>
                        <a:ext cx="77343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8">
            <a:extLst>
              <a:ext uri="{FF2B5EF4-FFF2-40B4-BE49-F238E27FC236}">
                <a16:creationId xmlns:a16="http://schemas.microsoft.com/office/drawing/2014/main" id="{6D9DA093-C204-4580-9209-F239A3B17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7781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AutoShape 2">
            <a:extLst>
              <a:ext uri="{FF2B5EF4-FFF2-40B4-BE49-F238E27FC236}">
                <a16:creationId xmlns:a16="http://schemas.microsoft.com/office/drawing/2014/main" id="{E18478F1-84E6-42ED-8E5F-65FCEE137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762000"/>
            <a:ext cx="54102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Binary </a:t>
            </a:r>
            <a:br>
              <a:rPr lang="en-US" altLang="en-US"/>
            </a:br>
            <a:r>
              <a:rPr lang="en-US" altLang="en-US"/>
              <a:t>Entropy Function</a:t>
            </a:r>
          </a:p>
        </p:txBody>
      </p:sp>
      <p:sp>
        <p:nvSpPr>
          <p:cNvPr id="10247" name="Text Box 9">
            <a:extLst>
              <a:ext uri="{FF2B5EF4-FFF2-40B4-BE49-F238E27FC236}">
                <a16:creationId xmlns:a16="http://schemas.microsoft.com/office/drawing/2014/main" id="{8880D3BD-B9EB-4C3D-8919-8CD494A63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105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p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1F23D3B-172E-4017-8922-3E91809DF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60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3251" name="Object 3">
            <a:extLst>
              <a:ext uri="{FF2B5EF4-FFF2-40B4-BE49-F238E27FC236}">
                <a16:creationId xmlns:a16="http://schemas.microsoft.com/office/drawing/2014/main" id="{97BDB2E8-723C-4EEB-A45A-28D3B8A291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2895600"/>
          <a:ext cx="45402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342900" progId="Equation.3">
                  <p:embed/>
                </p:oleObj>
              </mc:Choice>
              <mc:Fallback>
                <p:oleObj name="Equation" r:id="rId2" imgW="1371600" imgH="342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95600"/>
                        <a:ext cx="4540250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AutoShape 4">
            <a:extLst>
              <a:ext uri="{FF2B5EF4-FFF2-40B4-BE49-F238E27FC236}">
                <a16:creationId xmlns:a16="http://schemas.microsoft.com/office/drawing/2014/main" id="{055C6BE1-D000-4CC7-B90C-B2EDA6559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8382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/>
              <a:t>Entropy Definition</a:t>
            </a:r>
          </a:p>
        </p:txBody>
      </p:sp>
      <p:pic>
        <p:nvPicPr>
          <p:cNvPr id="11269" name="Picture 7">
            <a:extLst>
              <a:ext uri="{FF2B5EF4-FFF2-40B4-BE49-F238E27FC236}">
                <a16:creationId xmlns:a16="http://schemas.microsoft.com/office/drawing/2014/main" id="{CA6307E3-5809-4ADF-9979-0254736B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8">
            <a:extLst>
              <a:ext uri="{FF2B5EF4-FFF2-40B4-BE49-F238E27FC236}">
                <a16:creationId xmlns:a16="http://schemas.microsoft.com/office/drawing/2014/main" id="{57F9FD3F-A085-4898-AF36-2D8E9D0D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149383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AutoShape 9">
            <a:extLst>
              <a:ext uri="{FF2B5EF4-FFF2-40B4-BE49-F238E27FC236}">
                <a16:creationId xmlns:a16="http://schemas.microsoft.com/office/drawing/2014/main" id="{75FC589B-CE4E-418C-B9DB-64E0C243A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29000"/>
            <a:ext cx="80010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6A0000"/>
                </a:solidFill>
              </a:rPr>
              <a:t>=average Information</a:t>
            </a:r>
          </a:p>
        </p:txBody>
      </p:sp>
      <p:pic>
        <p:nvPicPr>
          <p:cNvPr id="11272" name="Picture 10">
            <a:extLst>
              <a:ext uri="{FF2B5EF4-FFF2-40B4-BE49-F238E27FC236}">
                <a16:creationId xmlns:a16="http://schemas.microsoft.com/office/drawing/2014/main" id="{FD7D403F-D4A9-41B5-AE9E-EC14504C9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10763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11">
            <a:extLst>
              <a:ext uri="{FF2B5EF4-FFF2-40B4-BE49-F238E27FC236}">
                <a16:creationId xmlns:a16="http://schemas.microsoft.com/office/drawing/2014/main" id="{382EC463-731B-4FAD-8685-3B332700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10763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2">
            <a:extLst>
              <a:ext uri="{FF2B5EF4-FFF2-40B4-BE49-F238E27FC236}">
                <a16:creationId xmlns:a16="http://schemas.microsoft.com/office/drawing/2014/main" id="{4B84CB05-C8F8-4D82-9A99-124441A3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0763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3">
            <a:extLst>
              <a:ext uri="{FF2B5EF4-FFF2-40B4-BE49-F238E27FC236}">
                <a16:creationId xmlns:a16="http://schemas.microsoft.com/office/drawing/2014/main" id="{9E9C49E8-23C7-4949-A02B-57B69816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5905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4">
            <a:extLst>
              <a:ext uri="{FF2B5EF4-FFF2-40B4-BE49-F238E27FC236}">
                <a16:creationId xmlns:a16="http://schemas.microsoft.com/office/drawing/2014/main" id="{F5708B15-BDD8-4D03-A26F-B450563E0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5562600"/>
            <a:ext cx="5905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03 Ethics Conference Presentation">
  <a:themeElements>
    <a:clrScheme name="2003 Ethics Conference Presentation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2003 Ethics Conference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3 Ethics Conference Presentation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 Ethics Conference Presentation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 Ethics Conference Presentation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3 Ethics Conference Presentation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 Ethics Conference Presentation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3 Ethics Conference Presentation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3 Ethics Conference Presentation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3 Ethics Conference Presentation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Baylor Engineering</Template>
  <TotalTime>4844</TotalTime>
  <Words>614</Words>
  <Application>Microsoft Office PowerPoint</Application>
  <PresentationFormat>On-screen Show (4:3)</PresentationFormat>
  <Paragraphs>292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Cambria Math</vt:lpstr>
      <vt:lpstr>Times New Roman</vt:lpstr>
      <vt:lpstr>Wingdings</vt:lpstr>
      <vt:lpstr>2003 Ethics Conference Presentation</vt:lpstr>
      <vt:lpstr>Equation</vt:lpstr>
      <vt:lpstr>Information &amp; Entropy</vt:lpstr>
      <vt:lpstr>Shannon Information Axioms</vt:lpstr>
      <vt:lpstr>Shannon Information</vt:lpstr>
      <vt:lpstr>Information Units</vt:lpstr>
      <vt:lpstr>Illustration</vt:lpstr>
      <vt:lpstr>Illustration: 20 Questions</vt:lpstr>
      <vt:lpstr>Entropy</vt:lpstr>
      <vt:lpstr>The Binary  Entropy Function</vt:lpstr>
      <vt:lpstr>Entropy Definition</vt:lpstr>
      <vt:lpstr>Entropy of a Uniform Distribution</vt:lpstr>
      <vt:lpstr>Entropy as an Expected Value</vt:lpstr>
      <vt:lpstr>Entropy of a Geometric RV</vt:lpstr>
      <vt:lpstr>Entropy doesn’t care about location</vt:lpstr>
      <vt:lpstr>Relative Entropy</vt:lpstr>
      <vt:lpstr>Relative Entropy Property</vt:lpstr>
      <vt:lpstr>Relative Entropy Property Proof</vt:lpstr>
      <vt:lpstr>Uniform Probability is Maximum Entropy</vt:lpstr>
      <vt:lpstr>Entropy as an Information Measure: Like 20 Questions</vt:lpstr>
      <vt:lpstr>One Method...</vt:lpstr>
      <vt:lpstr>Another (Better) Method...</vt:lpstr>
      <vt:lpstr>PowerPoint Presentation</vt:lpstr>
      <vt:lpstr>Relation to Entropy...</vt:lpstr>
      <vt:lpstr>Principle...</vt:lpstr>
      <vt:lpstr>Principle Proof</vt:lpstr>
      <vt:lpstr>Principle Proof</vt:lpstr>
    </vt:vector>
  </TitlesOfParts>
  <Company>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Newberry</dc:creator>
  <cp:lastModifiedBy>Marks, Robert</cp:lastModifiedBy>
  <cp:revision>77</cp:revision>
  <dcterms:created xsi:type="dcterms:W3CDTF">2003-10-14T20:06:54Z</dcterms:created>
  <dcterms:modified xsi:type="dcterms:W3CDTF">2021-02-04T17:41:58Z</dcterms:modified>
</cp:coreProperties>
</file>