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5"/>
  </p:notesMasterIdLst>
  <p:sldIdLst>
    <p:sldId id="256" r:id="rId2"/>
    <p:sldId id="260" r:id="rId3"/>
    <p:sldId id="261" r:id="rId4"/>
    <p:sldId id="262" r:id="rId5"/>
    <p:sldId id="263" r:id="rId6"/>
    <p:sldId id="264" r:id="rId7"/>
    <p:sldId id="265" r:id="rId8"/>
    <p:sldId id="266" r:id="rId9"/>
    <p:sldId id="267" r:id="rId10"/>
    <p:sldId id="283" r:id="rId11"/>
    <p:sldId id="284" r:id="rId12"/>
    <p:sldId id="268" r:id="rId13"/>
    <p:sldId id="269" r:id="rId14"/>
    <p:sldId id="270" r:id="rId15"/>
    <p:sldId id="271" r:id="rId16"/>
    <p:sldId id="272" r:id="rId17"/>
    <p:sldId id="273" r:id="rId18"/>
    <p:sldId id="276" r:id="rId19"/>
    <p:sldId id="280" r:id="rId20"/>
    <p:sldId id="281" r:id="rId21"/>
    <p:sldId id="282" r:id="rId22"/>
    <p:sldId id="285" r:id="rId23"/>
    <p:sldId id="286" r:id="rId2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CC99"/>
    <a:srgbClr val="FF505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576" autoAdjust="0"/>
  </p:normalViewPr>
  <p:slideViewPr>
    <p:cSldViewPr>
      <p:cViewPr varScale="1">
        <p:scale>
          <a:sx n="93" d="100"/>
          <a:sy n="93" d="100"/>
        </p:scale>
        <p:origin x="18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1-19T19:43:18.172"/>
    </inkml:context>
    <inkml:brush xml:id="br0">
      <inkml:brushProperty name="width" value="0.05" units="cm"/>
      <inkml:brushProperty name="height" value="0.05" units="cm"/>
    </inkml:brush>
  </inkml:definitions>
  <inkml:trace contextRef="#ctx0" brushRef="#br0">119 80 2984 0 0,'-23'-31'2292'0'0,"22"30"-2262"0"0,0 0-1 0 0,0 0 0 0 0,0-1 0 0 0,-1 2 1 0 0,1-1-1 0 0,0 0 0 0 0,-1 0 0 0 0,1 0 1 0 0,0 1-1 0 0,-1-1 0 0 0,1 0 0 0 0,-1 1 1 0 0,1-1-1 0 0,-1 1 0 0 0,1 0 0 0 0,-1 0 1 0 0,0-1-1 0 0,1 1 0 0 0,-1 0 0 0 0,1 0 1 0 0,-1 0-1 0 0,1 1 0 0 0,-1-1 0 0 0,-1 1 1 0 0,-8-1 91 0 0,11 0-55 0 0,-13 2 1086 0 0,0 11-1196 0 0,8-8 770 0 0,4-22-17 0 0,1 14-679 0 0,0 3-27 0 0,0 3 5 0 0,-1 0 2 0 0,1 1 0 0 0,-1-1 0 0 0,1 0 0 0 0,-1 0 1 0 0,0 0-1 0 0,0 0 0 0 0,-1 1 0 0 0,-1 2 0 0 0,0 10 658 0 0,15-21-102 0 0,26-28 79 0 0,-28 25-640 0 0,-6 5 10 0 0,28-21 49 0 0,-21 22-28 0 0,-12 19 5 0 0,0-15-36 0 0,1 0 1 0 0,-1 0-1 0 0,0 0 1 0 0,0 0-1 0 0,1-1 1 0 0,-1 1-1 0 0,0 0 1 0 0,-1-1 0 0 0,1 1-1 0 0,0 0 1 0 0,0-1-1 0 0,-1 1 1 0 0,1-1-1 0 0,-1 0 1 0 0,1 0-1 0 0,-1 1 1 0 0,1-1-1 0 0,-1 0 1 0 0,0 0-1 0 0,0 0 1 0 0,-2 0-1 0 0,3-1 0 0 0,0 0 0 0 0,-1-1 0 0 0,1 1 0 0 0,0 0 0 0 0,0-1 0 0 0,0 1-1 0 0,0-1 1 0 0,0 0 0 0 0,0 1 0 0 0,0-1 0 0 0,0 0 0 0 0,0 1-1 0 0,0-1 1 0 0,0 0 0 0 0,0 0 0 0 0,0 0 0 0 0,0 0 0 0 0,1 0 0 0 0,-1 0-1 0 0,0 0 1 0 0,1 0 0 0 0,-1 0 0 0 0,1-1 0 0 0,-1 1 0 0 0,1 0-1 0 0,0 0 1 0 0,-1 0 0 0 0,1 0 0 0 0,0-1 0 0 0,0 1 0 0 0,0 0 0 0 0,0 0-1 0 0,0-1 1 0 0,0-1 0 0 0,-9-22 45 0 0,9 24-46 0 0,-1 1 0 0 0,1-1 0 0 0,0 1 0 0 0,-1 0 0 0 0,1-1 0 0 0,-1 1 0 0 0,1 0 0 0 0,-1-1 0 0 0,1 1 0 0 0,-1 0 0 0 0,1-1 0 0 0,-1 1 0 0 0,1 0 0 0 0,-1 0 0 0 0,1 0 0 0 0,-1 0-1 0 0,1-1 1 0 0,-1 1 0 0 0,0 0 0 0 0,1 0 0 0 0,-1 0 0 0 0,1 0 0 0 0,-1 0 0 0 0,0 0 0 0 0,0 1 0 0 0,-1 0 4 0 0,0 0 0 0 0,0 0-1 0 0,0 1 1 0 0,0-1 0 0 0,1 1-1 0 0,-1-1 1 0 0,0 1 0 0 0,1-1 0 0 0,-1 1-1 0 0,1 0 1 0 0,0 0 0 0 0,0 0 0 0 0,-1 0-1 0 0,1 0 1 0 0,0 0 0 0 0,1 0 0 0 0,-1 0-1 0 0,-1 4 1 0 0,2-4-7 0 0,-1 0 0 0 0,0-1-1 0 0,1 1 1 0 0,-1 0 0 0 0,1-1 0 0 0,0 1-1 0 0,0 0 1 0 0,0 0 0 0 0,0-1 0 0 0,0 1-1 0 0,0 0 1 0 0,0 0 0 0 0,0-1 0 0 0,1 1-1 0 0,-1 0 1 0 0,2 3 0 0 0,-2-5 0 0 0,1 1 0 0 0,-1 0 0 0 0,1-1 1 0 0,-1 1-1 0 0,1-1 0 0 0,0 1 0 0 0,-1-1 0 0 0,1 1 0 0 0,0-1 0 0 0,0 1 1 0 0,-1-1-1 0 0,1 0 0 0 0,0 1 0 0 0,0-1 0 0 0,0 0 0 0 0,-1 0 1 0 0,1 1-1 0 0,0-1 0 0 0,0 0 0 0 0,0 0 0 0 0,0 0 0 0 0,0 0 1 0 0,1 0-1 0 0,2-1 1 0 0,0 0 1 0 0,-1 0 0 0 0,1 0-1 0 0,0 0 1 0 0,-1-1-1 0 0,1 1 1 0 0,-1-1 0 0 0,1 0-1 0 0,-1 0 1 0 0,0 0 0 0 0,0 0-1 0 0,0-1 1 0 0,4-3-1 0 0,13-11-410 0 0,-15 16-459 0 0,-13 13-59 0 0,-15 12-729 0 0,18-19 908 0 0,0-1 0 0 0,0 2 0 0 0,0-1 0 0 0,0 1 0 0 0,1-1 1 0 0,0 1-1 0 0,-6 12 0 0 0,9-9-492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1-19T19:43:18.914"/>
    </inkml:context>
    <inkml:brush xml:id="br0">
      <inkml:brushProperty name="width" value="0.05" units="cm"/>
      <inkml:brushProperty name="height" value="0.05" units="cm"/>
    </inkml:brush>
  </inkml:definitions>
  <inkml:trace contextRef="#ctx0" brushRef="#br0">47 1 1132 0 0,'-12'19'40'0'0,"0"1"-208"0"0,2-2-196 0 0,-2 2-92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1-19T19:43:41.117"/>
    </inkml:context>
    <inkml:brush xml:id="br0">
      <inkml:brushProperty name="width" value="0.05" units="cm"/>
      <inkml:brushProperty name="height" value="0.05" units="cm"/>
    </inkml:brush>
  </inkml:definitions>
  <inkml:trace contextRef="#ctx0" brushRef="#br0">133 150 688 0 0,'-11'34'1046'0'0,"3"-13"-773"0"0,5-51-54 0 0,3 24-182 0 0,0-24 189 0 0,-2 20-110 0 0,-2 11-37 0 0,-61 133-57 0 0,54-113 25 0 0,5-20-18 0 0,3-32-17 0 0,-1-3-51 0 0,-10 47-109 0 0,13-11 111 0 0,6-11-39 0 0,34-65-384 0 0,41-67-166 0 0,-72 130 17 0 0,-5 13 222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1-19T19:45:32.741"/>
    </inkml:context>
    <inkml:brush xml:id="br0">
      <inkml:brushProperty name="width" value="0.05" units="cm"/>
      <inkml:brushProperty name="height" value="0.05" units="cm"/>
    </inkml:brush>
  </inkml:definitions>
  <inkml:trace contextRef="#ctx0" brushRef="#br0">150 193 1380 0 0,'-11'-15'723'0'0,"9"13"-681"0"0,0 0 0 0 0,0 0 1 0 0,0 0-1 0 0,0-1 0 0 0,1 1 0 0 0,-1 0 0 0 0,1-1 1 0 0,0 1-1 0 0,-2-5 0 0 0,3 7-31 0 0,19 15 906 0 0,-19-18-865 0 0,0 1-1 0 0,-1 0 1 0 0,1-1 0 0 0,-1 1-1 0 0,0 0 1 0 0,0 0 0 0 0,0-1-1 0 0,0 1 1 0 0,0 0 0 0 0,0 0-1 0 0,0 0 1 0 0,-1 0 0 0 0,1 0-1 0 0,-1 1 1 0 0,-3-4 0 0 0,5 5-20 0 0,-17-46 1949 0 0,-13 10-913 0 0,4-2-1009 0 0,26 37-53 0 0,-1 0 1 0 0,1 1-1 0 0,-1-1 1 0 0,0 0-1 0 0,1 1 1 0 0,-1-1-1 0 0,1 1 1 0 0,-1-1-1 0 0,0 1 1 0 0,0-1-1 0 0,1 1 1 0 0,-1 0-1 0 0,0-1 1 0 0,0 1-1 0 0,1 0 1 0 0,-1 0-1 0 0,0-1 1 0 0,0 1-1 0 0,0 0 1 0 0,0 0-1 0 0,1 0 1 0 0,-1 0-1 0 0,0 0 1 0 0,0 0-1 0 0,0 0 1 0 0,0 0-1 0 0,1 1 1 0 0,-1-1-1 0 0,0 0 1 0 0,0 0-1 0 0,0 1 1 0 0,1-1-1 0 0,-1 0 1 0 0,0 1-1 0 0,0-1 1 0 0,1 1-1 0 0,-1-1 1 0 0,0 1-1 0 0,1-1 1 0 0,-1 1-1 0 0,1 0 1 0 0,-1-1-1 0 0,0 1 1 0 0,1 0-1 0 0,0-1 1 0 0,-1 1-1 0 0,1 0 1 0 0,-1 0-1 0 0,1-1 1 0 0,-1 2-1 0 0,0 1 192 0 0,1-3-168 0 0,0 0 0 0 0,0 0 0 0 0,0 0 0 0 0,0 0-1 0 0,0 0 1 0 0,0 0 0 0 0,0 1 0 0 0,0-1 0 0 0,0 0 0 0 0,-1 0 0 0 0,1 0 0 0 0,0 0 0 0 0,0 0 0 0 0,0 0 0 0 0,0 0 0 0 0,0 1 0 0 0,0-1 0 0 0,0 0 0 0 0,-1 0 0 0 0,1 0 0 0 0,0 0 0 0 0,0 0 0 0 0,0 0 0 0 0,0 0 0 0 0,0 0 0 0 0,-1 0 0 0 0,1 0 0 0 0,0 0 0 0 0,0 0 0 0 0,0 0 0 0 0,0 0 0 0 0,0 0 0 0 0,-1 0 0 0 0,1 0 0 0 0,0 0 0 0 0,0 0-1 0 0,0 0 1 0 0,0 0 0 0 0,0 0 0 0 0,-1 0 0 0 0,1 0 0 0 0,0 0 0 0 0,0 0 0 0 0,0 0 0 0 0,0 0 0 0 0,0-1 0 0 0,0 1 0 0 0,0 0 0 0 0,-1 0 0 0 0,1 0 0 0 0,0 0 0 0 0,0 0 0 0 0,0 0 0 0 0,0 0 0 0 0,0-1 0 0 0,0 1 0 0 0,0 0 0 0 0,0 0 0 0 0,0 0 0 0 0,0 0 0 0 0,0 0 0 0 0,0-1 0 0 0,0 1 0 0 0,0 0 0 0 0,0 0 0 0 0,0 0 0 0 0,0 0 0 0 0,0-1-1 0 0,-4-2-59 0 0,64 73 249 0 0,-48-57-199 0 0,0 0 0 0 0,-1 1 1 0 0,-1 0-1 0 0,0 1 0 0 0,-1 0 0 0 0,-1 0 1 0 0,11 27-1 0 0,-10-29 136 0 0,-4-23 81 0 0,-5-29 69 0 0,-6-1-240 0 0,3 20-77 0 0,0 0 0 0 0,-12-35 0 0 0,15 55 10 0 0,0 0 0 0 0,0 0-1 0 0,0 0 1 0 0,0 0 0 0 0,0 0 0 0 0,0 1 0 0 0,0-1-1 0 0,0 0 1 0 0,0 0 0 0 0,0 0 0 0 0,0 0-1 0 0,0 0 1 0 0,0 0 0 0 0,0 0 0 0 0,0 0 0 0 0,0 0-1 0 0,-1 1 1 0 0,1-1 0 0 0,0 0 0 0 0,0 0 0 0 0,0 0-1 0 0,0 0 1 0 0,0 0 0 0 0,0 0 0 0 0,0 0 0 0 0,0 0-1 0 0,0 0 1 0 0,0 0 0 0 0,-1 0 0 0 0,1 0-1 0 0,0 0 1 0 0,0 0 0 0 0,0 0 0 0 0,0 0 0 0 0,0 0-1 0 0,0 0 1 0 0,0 0 0 0 0,0 0 0 0 0,-1 0 0 0 0,1 0-1 0 0,0 0 1 0 0,0 0 0 0 0,0 0 0 0 0,0 0-1 0 0,0 0 1 0 0,0 0 0 0 0,0 0 0 0 0,0 0 0 0 0,-1 0-1 0 0,1 0 1 0 0,0 0 0 0 0,0 0 0 0 0,0 0 0 0 0,0 0-1 0 0,0 0 1 0 0,0 0 0 0 0,0 0 0 0 0,0 0 0 0 0,0-1-1 0 0,0 1 1 0 0,0 0 0 0 0,0 0 0 0 0,0 0-1 0 0,-1 0 1 0 0,1 0 0 0 0,0 0 0 0 0,0 0 0 0 0,0 0-1 0 0,-5 15-31 0 0,-2 17 17 0 0,7-32 19 0 0,1 1 0 0 0,-1-1 0 0 0,0 1 0 0 0,0-1 0 0 0,0 1 0 0 0,0-1 0 0 0,0 1 0 0 0,0-1 0 0 0,0 1 0 0 0,0-1 0 0 0,0 1 0 0 0,0-1 0 0 0,0 1 0 0 0,-1-1 0 0 0,1 1 0 0 0,0-1 0 0 0,0 1 0 0 0,0-1 0 0 0,-1 1 0 0 0,1-1 0 0 0,0 0 0 0 0,0 1 0 0 0,-1-1 0 0 0,1 1 0 0 0,0-1 0 0 0,-1 0 0 0 0,1 1 0 0 0,-1-1 0 0 0,1 0 0 0 0,-1 1 0 0 0,1-1 0 0 0,-1 1 0 0 0,-15-11 31 0 0,-23-40-53 0 0,25 31 20 0 0,2 9-21 0 0,6 12-27 0 0,6 22-31 0 0,0-9 96 0 0,0-8-17 0 0,1 74 59 0 0,-1-49-57 0 0,1-25-27 0 0,0-9-24 0 0,0-38-2614 0 0,-2 39 2402 0 0,1-1-1 0 0,0 1 0 0 0,-1-1 0 0 0,1 1 0 0 0,-1-1 1 0 0,1 1-1 0 0,-1-1 0 0 0,0 1 0 0 0,0 0 0 0 0,0-1 1 0 0,0 1-1 0 0,0 0 0 0 0,0 0 0 0 0,0 0 0 0 0,0 0 0 0 0,0 0 1 0 0,0 0-1 0 0,-1 0 0 0 0,1 0 0 0 0,0 0 0 0 0,-1 0 1 0 0,1 1-1 0 0,0-1 0 0 0,-3 0 0 0 0,-3 0-1243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1-19T19:45:48.606"/>
    </inkml:context>
    <inkml:brush xml:id="br0">
      <inkml:brushProperty name="width" value="0.05" units="cm"/>
      <inkml:brushProperty name="height" value="0.05" units="cm"/>
    </inkml:brush>
  </inkml:definitions>
  <inkml:trace contextRef="#ctx0" brushRef="#br0">258 97 2072 0 0,'3'-1'-156'0'0,"-1"-2"1819"0"0,-10-6-154 0 0,-6-10-842 0 0,7 30-675 0 0,6-9 91 0 0,0 1-1 0 0,0-1 1 0 0,0 1 0 0 0,0 0-1 0 0,-1-1 1 0 0,1 0 0 0 0,-1 1 0 0 0,1-1-1 0 0,-4 3 1 0 0,1-4 183 0 0,0-1 0 0 0,-1 1 0 0 0,1-1 0 0 0,0 0 0 0 0,-1-1 0 0 0,1 1 0 0 0,0-1 0 0 0,0 0 0 0 0,-5-1 0 0 0,-11-1 111 0 0,-1 1-64 0 0,20 2-278 0 0,0 0-1 0 0,0-1 1 0 0,0 1-1 0 0,0 0 1 0 0,0 0-1 0 0,0 0 1 0 0,0-1-1 0 0,0 1 1 0 0,0 0-1 0 0,0 0 1 0 0,0 1-1 0 0,0-1 1 0 0,0 0-1 0 0,0 0 1 0 0,0 0-1 0 0,0 1 1 0 0,1-1-1 0 0,-1 0 1 0 0,0 1-1 0 0,0-1 1 0 0,0 1-1 0 0,0-1 0 0 0,0 1 1 0 0,1-1-1 0 0,-1 1 1 0 0,0 0-1 0 0,1-1 1 0 0,-1 1-1 0 0,0 0 1 0 0,1 0-1 0 0,-1-1 1 0 0,1 1-1 0 0,-1 0 1 0 0,1 0-1 0 0,-1 0 1 0 0,1 0-1 0 0,-1 0 1 0 0,1 0-1 0 0,0-1 1 0 0,0 1-1 0 0,0 0 1 0 0,-1 0-1 0 0,1 0 1 0 0,0 0-1 0 0,0 0 1 0 0,1 2-1 0 0,-2 9-31 0 0,0 0 0 0 0,1 0 0 0 0,1 0 0 0 0,0 0-1 0 0,0 0 1 0 0,1 0 0 0 0,1 0 0 0 0,0 0 0 0 0,7 16 0 0 0,-7-24 87 0 0,-1-1 1 0 0,1 1 0 0 0,0-1-1 0 0,0 1 1 0 0,0-1-1 0 0,1 0 1 0 0,-1 0 0 0 0,1-1-1 0 0,0 1 1 0 0,0-1-1 0 0,0 0 1 0 0,0 0 0 0 0,0 0-1 0 0,7 2 1 0 0,-1 0-94 0 0,-1-1 0 0 0,1 0 0 0 0,0 0 0 0 0,0-1 0 0 0,19 1 0 0 0,-25-3 11 0 0,-1 0 0 0 0,1-1 0 0 0,0 0 0 0 0,-1 0 0 0 0,1 0 0 0 0,-1 0 0 0 0,1-1 0 0 0,-1 1 0 0 0,1-1 0 0 0,-1 0 0 0 0,0 0-1 0 0,0 0 1 0 0,0 0 0 0 0,0-1 0 0 0,0 1 0 0 0,-1-1 0 0 0,1 0 0 0 0,-1 1 0 0 0,1-1 0 0 0,-1-1 0 0 0,0 1 0 0 0,0 0 0 0 0,2-6 0 0 0,-2 5-2 0 0,0-1 0 0 0,0 0 1 0 0,0 0-1 0 0,0 0 0 0 0,-1-1 1 0 0,0 1-1 0 0,0 0 0 0 0,0 0 0 0 0,-1-1 1 0 0,0 1-1 0 0,0 0 0 0 0,0-1 1 0 0,0 1-1 0 0,-1 0 0 0 0,-2-10 1 0 0,1 10 1 0 0,-1 1 0 0 0,1-1 0 0 0,0 1 0 0 0,-1-1 1 0 0,0 1-1 0 0,0 0 0 0 0,0 0 0 0 0,-1 0 0 0 0,1 1 1 0 0,-1-1-1 0 0,0 1 0 0 0,0 0 0 0 0,0 0 0 0 0,0 0 1 0 0,-1 1-1 0 0,1-1 0 0 0,-1 1 0 0 0,1 0 0 0 0,-1 0 1 0 0,0 1-1 0 0,0-1 0 0 0,0 1 0 0 0,0 0 0 0 0,0 1 0 0 0,0-1 1 0 0,-10 1-1 0 0,5 0-2 0 0,0-1 0 0 0,-1 1 0 0 0,1-2 0 0 0,0 0 0 0 0,0 0 0 0 0,-17-6 0 0 0,25 7-9 0 0,0 0 1 0 0,0 1-1 0 0,0-1 0 0 0,0 1 1 0 0,-1-1-1 0 0,1 1 0 0 0,0 0 1 0 0,0 0-1 0 0,0 0 1 0 0,0 0-1 0 0,-1 0 0 0 0,1 1 1 0 0,0-1-1 0 0,0 1 0 0 0,0-1 1 0 0,0 1-1 0 0,0 0 1 0 0,0 0-1 0 0,0 0 0 0 0,0 0 1 0 0,0 0-1 0 0,1 0 0 0 0,-1 0 1 0 0,-3 3-1 0 0,-1 3-2 0 0,0 0 0 0 0,1 0-1 0 0,-1 1 1 0 0,-7 13 0 0 0,-2 5 15 0 0,12-23-9 0 0,0 1 0 0 0,1-1 0 0 0,0 1 0 0 0,0 0-1 0 0,0 0 1 0 0,0 0 0 0 0,0 0 0 0 0,1 0 0 0 0,0 1 0 0 0,0-1 0 0 0,0 0 0 0 0,0 1 0 0 0,1-1 0 0 0,0 1 0 0 0,0-1 0 0 0,0 0 0 0 0,0 1-1 0 0,1-1 1 0 0,0 1 0 0 0,0-1 0 0 0,0 0 0 0 0,2 7 0 0 0,0-7 0 0 0,-1 1 1 0 0,1-1-1 0 0,0 0 0 0 0,1 0 1 0 0,-1 0-1 0 0,0-1 0 0 0,1 1 1 0 0,0-1-1 0 0,0 0 0 0 0,0 0 0 0 0,0 0 1 0 0,1 0-1 0 0,-1-1 0 0 0,1 1 1 0 0,0-1-1 0 0,-1-1 0 0 0,1 1 1 0 0,0-1-1 0 0,6 2 0 0 0,-6-3 23 0 0,0 1 0 0 0,1-1-1 0 0,-1 0 1 0 0,1 0 0 0 0,-1 0-1 0 0,1-1 1 0 0,-1 0 0 0 0,1 0-1 0 0,-1 0 1 0 0,0-1 0 0 0,1 1-1 0 0,-1-1 1 0 0,0-1 0 0 0,0 1 0 0 0,0-1-1 0 0,-1 0 1 0 0,1 0 0 0 0,-1 0-1 0 0,1 0 1 0 0,-1-1 0 0 0,0 0-1 0 0,-1 0 1 0 0,1 0 0 0 0,-1 0-1 0 0,6-9 1 0 0,-3 5 12 0 0,-1-1 0 0 0,0 1 0 0 0,-1-1-1 0 0,1-1 1 0 0,-2 1 0 0 0,1 0 0 0 0,-1-1 0 0 0,-1 0 0 0 0,0 0-1 0 0,0 1 1 0 0,-1-1 0 0 0,0 0 0 0 0,-1-16 0 0 0,0 19 12 0 0,-1 1 0 0 0,0-1 1 0 0,-1 0-1 0 0,1 1 0 0 0,-1-1 1 0 0,0 1-1 0 0,-1 0 0 0 0,1 0 1 0 0,-8-11-1 0 0,7 13-39 0 0,0 0 0 0 0,0 1 0 0 0,0 0-1 0 0,-1-1 1 0 0,0 1 0 0 0,0 1 0 0 0,0-1 0 0 0,0 0 0 0 0,0 1-1 0 0,0 0 1 0 0,-1 0 0 0 0,1 0 0 0 0,-1 1 0 0 0,-7-2 0 0 0,7 1-12 0 0,0 1 0 0 0,0 0 1 0 0,0 0-1 0 0,0 0 0 0 0,0 0 1 0 0,0 1-1 0 0,0 0 0 0 0,0 0 0 0 0,0 1 1 0 0,0-1-1 0 0,0 1 0 0 0,-7 2 1 0 0,8-1-1 0 0,0 0 1 0 0,0 1-1 0 0,0-1 1 0 0,1 1 0 0 0,-1 0-1 0 0,1 0 1 0 0,-1 0-1 0 0,1 1 1 0 0,0-1-1 0 0,0 1 1 0 0,1 0 0 0 0,-1-1-1 0 0,1 1 1 0 0,-3 5-1 0 0,-11 19-1 0 0,9-16 3 0 0,0 0 0 0 0,0 1 1 0 0,2 0-1 0 0,-8 21 0 0 0,12-28 1 0 0,0 0 0 0 0,0 0 0 0 0,1 0-1 0 0,-1 1 1 0 0,1-1 0 0 0,1 0 0 0 0,-1 0 0 0 0,1 0 0 0 0,0 1 0 0 0,1-1 0 0 0,-1 0 0 0 0,1 0 0 0 0,5 10-1 0 0,-2-6 4 0 0,1 1 0 0 0,0-1 0 0 0,0-1 0 0 0,1 1-1 0 0,1-1 1 0 0,-1 0 0 0 0,1-1 0 0 0,1 0 0 0 0,-1 0 0 0 0,2 0-1 0 0,-1-2 1 0 0,18 11 0 0 0,-22-14 3 0 0,1 0-1 0 0,-1-1 1 0 0,0 1-1 0 0,1-1 1 0 0,-1-1-1 0 0,1 1 1 0 0,-1-1-1 0 0,1 0 1 0 0,0 0-1 0 0,0-1 1 0 0,-1 0-1 0 0,1 0 1 0 0,0 0-1 0 0,0 0 1 0 0,0-1-1 0 0,-1 0 1 0 0,1-1-1 0 0,0 1 1 0 0,-1-1-1 0 0,0 0 1 0 0,1 0-1 0 0,-1-1 1 0 0,0 1-1 0 0,0-1 1 0 0,0 0-1 0 0,0-1 1 0 0,6-5-1 0 0,-7 6 1 0 0,0-1 1 0 0,0 0-1 0 0,0 0 0 0 0,0 0 0 0 0,-1 0 1 0 0,0-1-1 0 0,1 1 0 0 0,3-10 0 0 0,-6 10-5 0 0,0 1 0 0 0,0 0-1 0 0,-1-1 1 0 0,0 1 0 0 0,1 0 0 0 0,-1-1-1 0 0,0 1 1 0 0,-1-1 0 0 0,1 1-1 0 0,-1 0 1 0 0,1-1 0 0 0,-1 1-1 0 0,0 0 1 0 0,0 0 0 0 0,-3-6-1 0 0,-79-152-54 0 0,82 160 53 0 0,1 0 0 0 0,-1 0 0 0 0,1 0 0 0 0,0 0 0 0 0,-1 0 0 0 0,0 0 0 0 0,1 0 0 0 0,-1 0 0 0 0,0 0 0 0 0,1 0 0 0 0,-1 0 1 0 0,0 0-1 0 0,0 1 0 0 0,0-1 0 0 0,0 0 0 0 0,0 1 0 0 0,0-1 0 0 0,0 0 0 0 0,0 1 0 0 0,0-1 0 0 0,0 1 0 0 0,0 0 0 0 0,0-1 0 0 0,0 1 0 0 0,0 0 0 0 0,0 0 1 0 0,0-1-1 0 0,-1 1 0 0 0,-1 0 0 0 0,0 1 1 0 0,1 0 0 0 0,-1 0 0 0 0,1 0 0 0 0,-1 1 0 0 0,1-1 1 0 0,0 0-1 0 0,0 1 0 0 0,-1 0 0 0 0,1-1 0 0 0,0 1 0 0 0,0 0 1 0 0,-2 3-1 0 0,-7 10 2 0 0,0-1 0 0 0,-16 31 1 0 0,25-42-6 0 0,-13 35-824 0 0,7-20-219 0 0,13-37 109 0 0,-3 13 104 0 0,-1 0 1 0 0,-1 0-1 0 0,1-1 0 0 0,-1 1 0 0 0,0 0 1 0 0,-1-1-1 0 0,0 1 0 0 0,0 0 0 0 0,0 0 1 0 0,0 0-1 0 0,-5-11 0 0 0,-1 3-993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57B63A9-C35E-43D1-B940-A85AA4263A9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36867" name="Rectangle 3">
            <a:extLst>
              <a:ext uri="{FF2B5EF4-FFF2-40B4-BE49-F238E27FC236}">
                <a16:creationId xmlns:a16="http://schemas.microsoft.com/office/drawing/2014/main" id="{C0086FC3-6FE2-4C03-BE35-F5781A23ECBD}"/>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3076" name="Rectangle 4">
            <a:extLst>
              <a:ext uri="{FF2B5EF4-FFF2-40B4-BE49-F238E27FC236}">
                <a16:creationId xmlns:a16="http://schemas.microsoft.com/office/drawing/2014/main" id="{B97C96A3-2FD7-4D3A-A2E3-552E7387FE4E}"/>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a:extLst>
              <a:ext uri="{FF2B5EF4-FFF2-40B4-BE49-F238E27FC236}">
                <a16:creationId xmlns:a16="http://schemas.microsoft.com/office/drawing/2014/main" id="{7062BE67-7960-45CC-93E1-307D42753EF6}"/>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6870" name="Rectangle 6">
            <a:extLst>
              <a:ext uri="{FF2B5EF4-FFF2-40B4-BE49-F238E27FC236}">
                <a16:creationId xmlns:a16="http://schemas.microsoft.com/office/drawing/2014/main" id="{83C0E145-6317-488C-8180-48D8AE1E39FB}"/>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36871" name="Rectangle 7">
            <a:extLst>
              <a:ext uri="{FF2B5EF4-FFF2-40B4-BE49-F238E27FC236}">
                <a16:creationId xmlns:a16="http://schemas.microsoft.com/office/drawing/2014/main" id="{6592DFCF-0978-4441-9F30-3AB2225200A1}"/>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4028BEE-2D4F-4BA3-BBA8-77F23FC4E2D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B4B7222-3344-4183-959E-BD67F93A53D0}"/>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74BA4149-9A92-4C1A-9CD7-3E045AD91030}"/>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D4DFD554-904D-4965-ADF8-C9924E5D259E}"/>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3" name="Rectangle 5">
                <a:extLst>
                  <a:ext uri="{FF2B5EF4-FFF2-40B4-BE49-F238E27FC236}">
                    <a16:creationId xmlns:a16="http://schemas.microsoft.com/office/drawing/2014/main" id="{EBE12399-3A5B-447F-8219-CF9511984923}"/>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grpSp>
          <p:nvGrpSpPr>
            <p:cNvPr id="6" name="Group 6">
              <a:extLst>
                <a:ext uri="{FF2B5EF4-FFF2-40B4-BE49-F238E27FC236}">
                  <a16:creationId xmlns:a16="http://schemas.microsoft.com/office/drawing/2014/main" id="{5456D6F3-1842-4314-989B-D9469A6626DA}"/>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7F281ADA-DDA9-421B-BDD1-EE251157C605}"/>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1" name="Rectangle 8">
                <a:extLst>
                  <a:ext uri="{FF2B5EF4-FFF2-40B4-BE49-F238E27FC236}">
                    <a16:creationId xmlns:a16="http://schemas.microsoft.com/office/drawing/2014/main" id="{FCA04007-6842-4281-B620-8AAF0BD7D6D9}"/>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
          <p:nvSpPr>
            <p:cNvPr id="7" name="Rectangle 9">
              <a:extLst>
                <a:ext uri="{FF2B5EF4-FFF2-40B4-BE49-F238E27FC236}">
                  <a16:creationId xmlns:a16="http://schemas.microsoft.com/office/drawing/2014/main" id="{9EF9E69E-CC91-4A5E-B290-BF7FBAFCE520}"/>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8" name="Rectangle 10">
              <a:extLst>
                <a:ext uri="{FF2B5EF4-FFF2-40B4-BE49-F238E27FC236}">
                  <a16:creationId xmlns:a16="http://schemas.microsoft.com/office/drawing/2014/main" id="{2724B9F3-C03F-4A54-9690-7859175C4BC1}"/>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9" name="Rectangle 11">
              <a:extLst>
                <a:ext uri="{FF2B5EF4-FFF2-40B4-BE49-F238E27FC236}">
                  <a16:creationId xmlns:a16="http://schemas.microsoft.com/office/drawing/2014/main" id="{6E2B1DBE-F09D-4EB1-B717-2A39C8894A93}"/>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sp>
        <p:nvSpPr>
          <p:cNvPr id="35852" name="Rectangle 12"/>
          <p:cNvSpPr>
            <a:spLocks noGrp="1" noChangeArrowheads="1"/>
          </p:cNvSpPr>
          <p:nvPr>
            <p:ph type="ctrTitle"/>
          </p:nvPr>
        </p:nvSpPr>
        <p:spPr>
          <a:xfrm>
            <a:off x="990600" y="1828800"/>
            <a:ext cx="7772400" cy="1143000"/>
          </a:xfrm>
        </p:spPr>
        <p:txBody>
          <a:bodyPr/>
          <a:lstStyle>
            <a:lvl1pPr>
              <a:defRPr/>
            </a:lvl1pPr>
          </a:lstStyle>
          <a:p>
            <a:pPr lvl="0"/>
            <a:r>
              <a:rPr lang="en-US" altLang="en-US" noProof="0"/>
              <a:t>Click to edit Master title style</a:t>
            </a:r>
          </a:p>
        </p:txBody>
      </p:sp>
      <p:sp>
        <p:nvSpPr>
          <p:cNvPr id="35853"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14" name="Rectangle 14">
            <a:extLst>
              <a:ext uri="{FF2B5EF4-FFF2-40B4-BE49-F238E27FC236}">
                <a16:creationId xmlns:a16="http://schemas.microsoft.com/office/drawing/2014/main" id="{0DFBE4D1-420A-4AFD-B5B8-A721D268DF50}"/>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en-US"/>
          </a:p>
        </p:txBody>
      </p:sp>
      <p:sp>
        <p:nvSpPr>
          <p:cNvPr id="15" name="Rectangle 15">
            <a:extLst>
              <a:ext uri="{FF2B5EF4-FFF2-40B4-BE49-F238E27FC236}">
                <a16:creationId xmlns:a16="http://schemas.microsoft.com/office/drawing/2014/main" id="{39C2C415-4AE6-43AB-BA6F-AA337623AC5C}"/>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altLang="en-US"/>
              <a:t>© Robert J. Marks II</a:t>
            </a:r>
          </a:p>
        </p:txBody>
      </p:sp>
      <p:sp>
        <p:nvSpPr>
          <p:cNvPr id="16" name="Rectangle 16">
            <a:extLst>
              <a:ext uri="{FF2B5EF4-FFF2-40B4-BE49-F238E27FC236}">
                <a16:creationId xmlns:a16="http://schemas.microsoft.com/office/drawing/2014/main" id="{42D9EB75-7B13-4879-BA8D-B2E6EE65A971}"/>
              </a:ext>
            </a:extLst>
          </p:cNvPr>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57621165-01A5-468B-BCDC-185E94360C83}" type="slidenum">
              <a:rPr lang="en-US" altLang="en-US"/>
              <a:pPr>
                <a:defRPr/>
              </a:pPr>
              <a:t>‹#›</a:t>
            </a:fld>
            <a:endParaRPr lang="en-US" altLang="en-US"/>
          </a:p>
        </p:txBody>
      </p:sp>
    </p:spTree>
    <p:extLst>
      <p:ext uri="{BB962C8B-B14F-4D97-AF65-F5344CB8AC3E}">
        <p14:creationId xmlns:p14="http://schemas.microsoft.com/office/powerpoint/2010/main" val="4178816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18BF81CA-4701-416F-8513-E49469AB9F4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421209D0-36CF-4ED4-B6B5-A80A1C876955}"/>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6" name="Rectangle 13">
            <a:extLst>
              <a:ext uri="{FF2B5EF4-FFF2-40B4-BE49-F238E27FC236}">
                <a16:creationId xmlns:a16="http://schemas.microsoft.com/office/drawing/2014/main" id="{7ACC27E9-ABE6-439C-A829-8356985B122E}"/>
              </a:ext>
            </a:extLst>
          </p:cNvPr>
          <p:cNvSpPr>
            <a:spLocks noGrp="1" noChangeArrowheads="1"/>
          </p:cNvSpPr>
          <p:nvPr>
            <p:ph type="sldNum" sz="quarter" idx="12"/>
          </p:nvPr>
        </p:nvSpPr>
        <p:spPr>
          <a:ln/>
        </p:spPr>
        <p:txBody>
          <a:bodyPr/>
          <a:lstStyle>
            <a:lvl1pPr>
              <a:defRPr/>
            </a:lvl1pPr>
          </a:lstStyle>
          <a:p>
            <a:pPr>
              <a:defRPr/>
            </a:pPr>
            <a:fld id="{23EC88FE-7582-4DFF-9F3F-86ADDD5607B2}" type="slidenum">
              <a:rPr lang="en-US" altLang="en-US"/>
              <a:pPr>
                <a:defRPr/>
              </a:pPr>
              <a:t>‹#›</a:t>
            </a:fld>
            <a:endParaRPr lang="en-US" altLang="en-US"/>
          </a:p>
        </p:txBody>
      </p:sp>
    </p:spTree>
    <p:extLst>
      <p:ext uri="{BB962C8B-B14F-4D97-AF65-F5344CB8AC3E}">
        <p14:creationId xmlns:p14="http://schemas.microsoft.com/office/powerpoint/2010/main" val="2270494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D6CCAB66-6A6A-47A6-AE4F-0DDEFEE553B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537004F2-0508-4026-9195-81E97D9F9B95}"/>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6" name="Rectangle 13">
            <a:extLst>
              <a:ext uri="{FF2B5EF4-FFF2-40B4-BE49-F238E27FC236}">
                <a16:creationId xmlns:a16="http://schemas.microsoft.com/office/drawing/2014/main" id="{6479C2ED-4FDC-4CEA-904C-792BCC35D79C}"/>
              </a:ext>
            </a:extLst>
          </p:cNvPr>
          <p:cNvSpPr>
            <a:spLocks noGrp="1" noChangeArrowheads="1"/>
          </p:cNvSpPr>
          <p:nvPr>
            <p:ph type="sldNum" sz="quarter" idx="12"/>
          </p:nvPr>
        </p:nvSpPr>
        <p:spPr>
          <a:ln/>
        </p:spPr>
        <p:txBody>
          <a:bodyPr/>
          <a:lstStyle>
            <a:lvl1pPr>
              <a:defRPr/>
            </a:lvl1pPr>
          </a:lstStyle>
          <a:p>
            <a:pPr>
              <a:defRPr/>
            </a:pPr>
            <a:fld id="{73312EBC-9C5E-4654-BD66-3E6B8275A290}" type="slidenum">
              <a:rPr lang="en-US" altLang="en-US"/>
              <a:pPr>
                <a:defRPr/>
              </a:pPr>
              <a:t>‹#›</a:t>
            </a:fld>
            <a:endParaRPr lang="en-US" altLang="en-US"/>
          </a:p>
        </p:txBody>
      </p:sp>
    </p:spTree>
    <p:extLst>
      <p:ext uri="{BB962C8B-B14F-4D97-AF65-F5344CB8AC3E}">
        <p14:creationId xmlns:p14="http://schemas.microsoft.com/office/powerpoint/2010/main" val="3920264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9D91FA99-760F-42C1-BA59-CB8D04FC6E6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1D0C3DE3-AAC0-43CD-A8AE-208518429010}"/>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6" name="Rectangle 13">
            <a:extLst>
              <a:ext uri="{FF2B5EF4-FFF2-40B4-BE49-F238E27FC236}">
                <a16:creationId xmlns:a16="http://schemas.microsoft.com/office/drawing/2014/main" id="{AAE08523-B27C-48E4-BB2D-8DDEA0A01BB4}"/>
              </a:ext>
            </a:extLst>
          </p:cNvPr>
          <p:cNvSpPr>
            <a:spLocks noGrp="1" noChangeArrowheads="1"/>
          </p:cNvSpPr>
          <p:nvPr>
            <p:ph type="sldNum" sz="quarter" idx="12"/>
          </p:nvPr>
        </p:nvSpPr>
        <p:spPr>
          <a:ln/>
        </p:spPr>
        <p:txBody>
          <a:bodyPr/>
          <a:lstStyle>
            <a:lvl1pPr>
              <a:defRPr/>
            </a:lvl1pPr>
          </a:lstStyle>
          <a:p>
            <a:pPr>
              <a:defRPr/>
            </a:pPr>
            <a:fld id="{4D0E6F92-BF48-4770-B5D9-ACC712FC8155}" type="slidenum">
              <a:rPr lang="en-US" altLang="en-US"/>
              <a:pPr>
                <a:defRPr/>
              </a:pPr>
              <a:t>‹#›</a:t>
            </a:fld>
            <a:endParaRPr lang="en-US" altLang="en-US"/>
          </a:p>
        </p:txBody>
      </p:sp>
    </p:spTree>
    <p:extLst>
      <p:ext uri="{BB962C8B-B14F-4D97-AF65-F5344CB8AC3E}">
        <p14:creationId xmlns:p14="http://schemas.microsoft.com/office/powerpoint/2010/main" val="863035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11">
            <a:extLst>
              <a:ext uri="{FF2B5EF4-FFF2-40B4-BE49-F238E27FC236}">
                <a16:creationId xmlns:a16="http://schemas.microsoft.com/office/drawing/2014/main" id="{7C805160-98DB-4252-8FA6-1FABDBDD60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a:extLst>
              <a:ext uri="{FF2B5EF4-FFF2-40B4-BE49-F238E27FC236}">
                <a16:creationId xmlns:a16="http://schemas.microsoft.com/office/drawing/2014/main" id="{AE7DABD1-C93B-43B8-AACA-ECBE40227F2B}"/>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6" name="Rectangle 13">
            <a:extLst>
              <a:ext uri="{FF2B5EF4-FFF2-40B4-BE49-F238E27FC236}">
                <a16:creationId xmlns:a16="http://schemas.microsoft.com/office/drawing/2014/main" id="{AC07AEB4-54D0-46AB-9C21-1AA0B1473D1D}"/>
              </a:ext>
            </a:extLst>
          </p:cNvPr>
          <p:cNvSpPr>
            <a:spLocks noGrp="1" noChangeArrowheads="1"/>
          </p:cNvSpPr>
          <p:nvPr>
            <p:ph type="sldNum" sz="quarter" idx="12"/>
          </p:nvPr>
        </p:nvSpPr>
        <p:spPr>
          <a:ln/>
        </p:spPr>
        <p:txBody>
          <a:bodyPr/>
          <a:lstStyle>
            <a:lvl1pPr>
              <a:defRPr/>
            </a:lvl1pPr>
          </a:lstStyle>
          <a:p>
            <a:pPr>
              <a:defRPr/>
            </a:pPr>
            <a:fld id="{BD7767DD-5EC4-42D2-A261-DAF0F3679585}" type="slidenum">
              <a:rPr lang="en-US" altLang="en-US"/>
              <a:pPr>
                <a:defRPr/>
              </a:pPr>
              <a:t>‹#›</a:t>
            </a:fld>
            <a:endParaRPr lang="en-US" altLang="en-US"/>
          </a:p>
        </p:txBody>
      </p:sp>
    </p:spTree>
    <p:extLst>
      <p:ext uri="{BB962C8B-B14F-4D97-AF65-F5344CB8AC3E}">
        <p14:creationId xmlns:p14="http://schemas.microsoft.com/office/powerpoint/2010/main" val="227854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A76EB2AF-73CC-4462-8FB8-D2116D2E10D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AD0FE88A-6EB7-4BDE-B6E7-EBE733E09473}"/>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7" name="Rectangle 13">
            <a:extLst>
              <a:ext uri="{FF2B5EF4-FFF2-40B4-BE49-F238E27FC236}">
                <a16:creationId xmlns:a16="http://schemas.microsoft.com/office/drawing/2014/main" id="{B9D68375-000C-42F0-8EBC-DC745791976A}"/>
              </a:ext>
            </a:extLst>
          </p:cNvPr>
          <p:cNvSpPr>
            <a:spLocks noGrp="1" noChangeArrowheads="1"/>
          </p:cNvSpPr>
          <p:nvPr>
            <p:ph type="sldNum" sz="quarter" idx="12"/>
          </p:nvPr>
        </p:nvSpPr>
        <p:spPr>
          <a:ln/>
        </p:spPr>
        <p:txBody>
          <a:bodyPr/>
          <a:lstStyle>
            <a:lvl1pPr>
              <a:defRPr/>
            </a:lvl1pPr>
          </a:lstStyle>
          <a:p>
            <a:pPr>
              <a:defRPr/>
            </a:pPr>
            <a:fld id="{0DCFE536-999D-4DC1-A213-99F9FD823E77}" type="slidenum">
              <a:rPr lang="en-US" altLang="en-US"/>
              <a:pPr>
                <a:defRPr/>
              </a:pPr>
              <a:t>‹#›</a:t>
            </a:fld>
            <a:endParaRPr lang="en-US" altLang="en-US"/>
          </a:p>
        </p:txBody>
      </p:sp>
    </p:spTree>
    <p:extLst>
      <p:ext uri="{BB962C8B-B14F-4D97-AF65-F5344CB8AC3E}">
        <p14:creationId xmlns:p14="http://schemas.microsoft.com/office/powerpoint/2010/main" val="2808310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72D3EA5F-A838-4944-B0AE-A145C301812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a:extLst>
              <a:ext uri="{FF2B5EF4-FFF2-40B4-BE49-F238E27FC236}">
                <a16:creationId xmlns:a16="http://schemas.microsoft.com/office/drawing/2014/main" id="{4C134718-1B5E-4E18-952F-7698C76B0BDF}"/>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9" name="Rectangle 13">
            <a:extLst>
              <a:ext uri="{FF2B5EF4-FFF2-40B4-BE49-F238E27FC236}">
                <a16:creationId xmlns:a16="http://schemas.microsoft.com/office/drawing/2014/main" id="{59864EBA-CEE2-4E42-B5D4-7F63236CA98C}"/>
              </a:ext>
            </a:extLst>
          </p:cNvPr>
          <p:cNvSpPr>
            <a:spLocks noGrp="1" noChangeArrowheads="1"/>
          </p:cNvSpPr>
          <p:nvPr>
            <p:ph type="sldNum" sz="quarter" idx="12"/>
          </p:nvPr>
        </p:nvSpPr>
        <p:spPr>
          <a:ln/>
        </p:spPr>
        <p:txBody>
          <a:bodyPr/>
          <a:lstStyle>
            <a:lvl1pPr>
              <a:defRPr/>
            </a:lvl1pPr>
          </a:lstStyle>
          <a:p>
            <a:pPr>
              <a:defRPr/>
            </a:pPr>
            <a:fld id="{B43028B5-C96A-43B6-B3F0-8D2BF1F2B024}" type="slidenum">
              <a:rPr lang="en-US" altLang="en-US"/>
              <a:pPr>
                <a:defRPr/>
              </a:pPr>
              <a:t>‹#›</a:t>
            </a:fld>
            <a:endParaRPr lang="en-US" altLang="en-US"/>
          </a:p>
        </p:txBody>
      </p:sp>
    </p:spTree>
    <p:extLst>
      <p:ext uri="{BB962C8B-B14F-4D97-AF65-F5344CB8AC3E}">
        <p14:creationId xmlns:p14="http://schemas.microsoft.com/office/powerpoint/2010/main" val="139675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B475C612-D184-4491-BEAB-9056934DD14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E49E0515-61C7-4D90-B2FF-DFB0239DE70B}"/>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5" name="Rectangle 13">
            <a:extLst>
              <a:ext uri="{FF2B5EF4-FFF2-40B4-BE49-F238E27FC236}">
                <a16:creationId xmlns:a16="http://schemas.microsoft.com/office/drawing/2014/main" id="{2E926378-B486-4D32-B0DE-5F7A13DAE719}"/>
              </a:ext>
            </a:extLst>
          </p:cNvPr>
          <p:cNvSpPr>
            <a:spLocks noGrp="1" noChangeArrowheads="1"/>
          </p:cNvSpPr>
          <p:nvPr>
            <p:ph type="sldNum" sz="quarter" idx="12"/>
          </p:nvPr>
        </p:nvSpPr>
        <p:spPr>
          <a:ln/>
        </p:spPr>
        <p:txBody>
          <a:bodyPr/>
          <a:lstStyle>
            <a:lvl1pPr>
              <a:defRPr/>
            </a:lvl1pPr>
          </a:lstStyle>
          <a:p>
            <a:pPr>
              <a:defRPr/>
            </a:pPr>
            <a:fld id="{BE018E05-A291-411C-A69E-2C351BEE3ABE}" type="slidenum">
              <a:rPr lang="en-US" altLang="en-US"/>
              <a:pPr>
                <a:defRPr/>
              </a:pPr>
              <a:t>‹#›</a:t>
            </a:fld>
            <a:endParaRPr lang="en-US" altLang="en-US"/>
          </a:p>
        </p:txBody>
      </p:sp>
    </p:spTree>
    <p:extLst>
      <p:ext uri="{BB962C8B-B14F-4D97-AF65-F5344CB8AC3E}">
        <p14:creationId xmlns:p14="http://schemas.microsoft.com/office/powerpoint/2010/main" val="2669514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1EB0436B-E2F3-4703-B1C2-32E5985AFF0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a:extLst>
              <a:ext uri="{FF2B5EF4-FFF2-40B4-BE49-F238E27FC236}">
                <a16:creationId xmlns:a16="http://schemas.microsoft.com/office/drawing/2014/main" id="{07C8941B-D3C7-4496-BA8A-E1FF3FAF09E3}"/>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4" name="Rectangle 13">
            <a:extLst>
              <a:ext uri="{FF2B5EF4-FFF2-40B4-BE49-F238E27FC236}">
                <a16:creationId xmlns:a16="http://schemas.microsoft.com/office/drawing/2014/main" id="{53255B0D-776E-4171-8B8E-81B44C83CA7D}"/>
              </a:ext>
            </a:extLst>
          </p:cNvPr>
          <p:cNvSpPr>
            <a:spLocks noGrp="1" noChangeArrowheads="1"/>
          </p:cNvSpPr>
          <p:nvPr>
            <p:ph type="sldNum" sz="quarter" idx="12"/>
          </p:nvPr>
        </p:nvSpPr>
        <p:spPr>
          <a:ln/>
        </p:spPr>
        <p:txBody>
          <a:bodyPr/>
          <a:lstStyle>
            <a:lvl1pPr>
              <a:defRPr/>
            </a:lvl1pPr>
          </a:lstStyle>
          <a:p>
            <a:pPr>
              <a:defRPr/>
            </a:pPr>
            <a:fld id="{88E3720A-1281-4789-AF0C-F94C7ED90C0F}" type="slidenum">
              <a:rPr lang="en-US" altLang="en-US"/>
              <a:pPr>
                <a:defRPr/>
              </a:pPr>
              <a:t>‹#›</a:t>
            </a:fld>
            <a:endParaRPr lang="en-US" altLang="en-US"/>
          </a:p>
        </p:txBody>
      </p:sp>
    </p:spTree>
    <p:extLst>
      <p:ext uri="{BB962C8B-B14F-4D97-AF65-F5344CB8AC3E}">
        <p14:creationId xmlns:p14="http://schemas.microsoft.com/office/powerpoint/2010/main" val="1229116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1">
            <a:extLst>
              <a:ext uri="{FF2B5EF4-FFF2-40B4-BE49-F238E27FC236}">
                <a16:creationId xmlns:a16="http://schemas.microsoft.com/office/drawing/2014/main" id="{C0A33D1D-9ECE-4F1C-82D8-C7340432217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97F3EF75-7B27-4502-B5B1-6A91CC685106}"/>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7" name="Rectangle 13">
            <a:extLst>
              <a:ext uri="{FF2B5EF4-FFF2-40B4-BE49-F238E27FC236}">
                <a16:creationId xmlns:a16="http://schemas.microsoft.com/office/drawing/2014/main" id="{5B1CB7E3-B28F-4A59-A2DB-9578BA808F01}"/>
              </a:ext>
            </a:extLst>
          </p:cNvPr>
          <p:cNvSpPr>
            <a:spLocks noGrp="1" noChangeArrowheads="1"/>
          </p:cNvSpPr>
          <p:nvPr>
            <p:ph type="sldNum" sz="quarter" idx="12"/>
          </p:nvPr>
        </p:nvSpPr>
        <p:spPr>
          <a:ln/>
        </p:spPr>
        <p:txBody>
          <a:bodyPr/>
          <a:lstStyle>
            <a:lvl1pPr>
              <a:defRPr/>
            </a:lvl1pPr>
          </a:lstStyle>
          <a:p>
            <a:pPr>
              <a:defRPr/>
            </a:pPr>
            <a:fld id="{E2C9B5DD-CEB8-4347-B3E5-06546FF1C631}" type="slidenum">
              <a:rPr lang="en-US" altLang="en-US"/>
              <a:pPr>
                <a:defRPr/>
              </a:pPr>
              <a:t>‹#›</a:t>
            </a:fld>
            <a:endParaRPr lang="en-US" altLang="en-US"/>
          </a:p>
        </p:txBody>
      </p:sp>
    </p:spTree>
    <p:extLst>
      <p:ext uri="{BB962C8B-B14F-4D97-AF65-F5344CB8AC3E}">
        <p14:creationId xmlns:p14="http://schemas.microsoft.com/office/powerpoint/2010/main" val="111691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11">
            <a:extLst>
              <a:ext uri="{FF2B5EF4-FFF2-40B4-BE49-F238E27FC236}">
                <a16:creationId xmlns:a16="http://schemas.microsoft.com/office/drawing/2014/main" id="{A9D8EAF3-20BC-4CD2-891A-5D977E464CA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a:extLst>
              <a:ext uri="{FF2B5EF4-FFF2-40B4-BE49-F238E27FC236}">
                <a16:creationId xmlns:a16="http://schemas.microsoft.com/office/drawing/2014/main" id="{9DCE1E08-F69A-4422-94A7-CA419532EFE6}"/>
              </a:ext>
            </a:extLst>
          </p:cNvPr>
          <p:cNvSpPr>
            <a:spLocks noGrp="1" noChangeArrowheads="1"/>
          </p:cNvSpPr>
          <p:nvPr>
            <p:ph type="ftr" sz="quarter" idx="11"/>
          </p:nvPr>
        </p:nvSpPr>
        <p:spPr>
          <a:ln/>
        </p:spPr>
        <p:txBody>
          <a:bodyPr/>
          <a:lstStyle>
            <a:lvl1pPr>
              <a:defRPr/>
            </a:lvl1pPr>
          </a:lstStyle>
          <a:p>
            <a:pPr>
              <a:defRPr/>
            </a:pPr>
            <a:r>
              <a:rPr lang="en-US" altLang="en-US"/>
              <a:t>© Robert J. Marks II</a:t>
            </a:r>
          </a:p>
        </p:txBody>
      </p:sp>
      <p:sp>
        <p:nvSpPr>
          <p:cNvPr id="7" name="Rectangle 13">
            <a:extLst>
              <a:ext uri="{FF2B5EF4-FFF2-40B4-BE49-F238E27FC236}">
                <a16:creationId xmlns:a16="http://schemas.microsoft.com/office/drawing/2014/main" id="{7AAC2373-4387-4F60-A926-17816E900B1F}"/>
              </a:ext>
            </a:extLst>
          </p:cNvPr>
          <p:cNvSpPr>
            <a:spLocks noGrp="1" noChangeArrowheads="1"/>
          </p:cNvSpPr>
          <p:nvPr>
            <p:ph type="sldNum" sz="quarter" idx="12"/>
          </p:nvPr>
        </p:nvSpPr>
        <p:spPr>
          <a:ln/>
        </p:spPr>
        <p:txBody>
          <a:bodyPr/>
          <a:lstStyle>
            <a:lvl1pPr>
              <a:defRPr/>
            </a:lvl1pPr>
          </a:lstStyle>
          <a:p>
            <a:pPr>
              <a:defRPr/>
            </a:pPr>
            <a:fld id="{A5CF9C1E-B15D-446A-A650-EB2F15AF4547}" type="slidenum">
              <a:rPr lang="en-US" altLang="en-US"/>
              <a:pPr>
                <a:defRPr/>
              </a:pPr>
              <a:t>‹#›</a:t>
            </a:fld>
            <a:endParaRPr lang="en-US" altLang="en-US"/>
          </a:p>
        </p:txBody>
      </p:sp>
    </p:spTree>
    <p:extLst>
      <p:ext uri="{BB962C8B-B14F-4D97-AF65-F5344CB8AC3E}">
        <p14:creationId xmlns:p14="http://schemas.microsoft.com/office/powerpoint/2010/main" val="59659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793FA67-E0AC-46B8-A57D-BBFCC627C7A8}"/>
              </a:ext>
            </a:extLst>
          </p:cNvPr>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27" name="Rectangle 3">
            <a:extLst>
              <a:ext uri="{FF2B5EF4-FFF2-40B4-BE49-F238E27FC236}">
                <a16:creationId xmlns:a16="http://schemas.microsoft.com/office/drawing/2014/main" id="{87768924-B15A-4881-8CEC-2FB9FFBECB81}"/>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28" name="Rectangle 4">
            <a:extLst>
              <a:ext uri="{FF2B5EF4-FFF2-40B4-BE49-F238E27FC236}">
                <a16:creationId xmlns:a16="http://schemas.microsoft.com/office/drawing/2014/main" id="{3BD4267D-F9FB-4DE1-A605-2F2EE3EEAD37}"/>
              </a:ext>
            </a:extLst>
          </p:cNvPr>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29" name="Rectangle 5">
            <a:extLst>
              <a:ext uri="{FF2B5EF4-FFF2-40B4-BE49-F238E27FC236}">
                <a16:creationId xmlns:a16="http://schemas.microsoft.com/office/drawing/2014/main" id="{A868F6BA-CCF7-4FB4-9506-41143A20011B}"/>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30" name="Rectangle 6">
            <a:extLst>
              <a:ext uri="{FF2B5EF4-FFF2-40B4-BE49-F238E27FC236}">
                <a16:creationId xmlns:a16="http://schemas.microsoft.com/office/drawing/2014/main" id="{AFB35EBA-C1DF-4B6A-8528-FB824C89448A}"/>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31" name="Rectangle 7">
            <a:extLst>
              <a:ext uri="{FF2B5EF4-FFF2-40B4-BE49-F238E27FC236}">
                <a16:creationId xmlns:a16="http://schemas.microsoft.com/office/drawing/2014/main" id="{3EDA5F74-C12A-489F-B190-66867EABB752}"/>
              </a:ext>
            </a:extLst>
          </p:cNvPr>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32" name="Rectangle 8">
            <a:extLst>
              <a:ext uri="{FF2B5EF4-FFF2-40B4-BE49-F238E27FC236}">
                <a16:creationId xmlns:a16="http://schemas.microsoft.com/office/drawing/2014/main" id="{6A2AA735-1878-465B-9E77-63468DED5515}"/>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kumimoji="1" lang="en-US" altLang="en-US"/>
          </a:p>
        </p:txBody>
      </p:sp>
      <p:sp>
        <p:nvSpPr>
          <p:cNvPr id="1033" name="Rectangle 9">
            <a:extLst>
              <a:ext uri="{FF2B5EF4-FFF2-40B4-BE49-F238E27FC236}">
                <a16:creationId xmlns:a16="http://schemas.microsoft.com/office/drawing/2014/main" id="{3E0F559F-1FDF-4E8D-8458-8A92E81A0A26}"/>
              </a:ext>
            </a:extLst>
          </p:cNvPr>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57048992-D880-448A-9129-BDEE2680CEDC}"/>
              </a:ext>
            </a:extLst>
          </p:cNvPr>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4827" name="Rectangle 11">
            <a:extLst>
              <a:ext uri="{FF2B5EF4-FFF2-40B4-BE49-F238E27FC236}">
                <a16:creationId xmlns:a16="http://schemas.microsoft.com/office/drawing/2014/main" id="{AC70F1D9-6FD4-4E1B-9A7E-006C2572C4D8}"/>
              </a:ext>
            </a:extLst>
          </p:cNvPr>
          <p:cNvSpPr>
            <a:spLocks noGrp="1" noChangeArrowheads="1"/>
          </p:cNvSpPr>
          <p:nvPr>
            <p:ph type="dt" sz="half" idx="2"/>
          </p:nvPr>
        </p:nvSpPr>
        <p:spPr bwMode="auto">
          <a:xfrm>
            <a:off x="914400" y="63246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ltLang="en-US"/>
          </a:p>
        </p:txBody>
      </p:sp>
      <p:sp>
        <p:nvSpPr>
          <p:cNvPr id="34828" name="Rectangle 12">
            <a:extLst>
              <a:ext uri="{FF2B5EF4-FFF2-40B4-BE49-F238E27FC236}">
                <a16:creationId xmlns:a16="http://schemas.microsoft.com/office/drawing/2014/main" id="{30A10BC9-358C-4DE9-8F3D-6D790CF7EB10}"/>
              </a:ext>
            </a:extLst>
          </p:cNvPr>
          <p:cNvSpPr>
            <a:spLocks noGrp="1" noChangeArrowheads="1"/>
          </p:cNvSpPr>
          <p:nvPr>
            <p:ph type="ftr" sz="quarter" idx="3"/>
          </p:nvPr>
        </p:nvSpPr>
        <p:spPr bwMode="auto">
          <a:xfrm>
            <a:off x="3352800" y="63246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r>
              <a:rPr lang="en-US" altLang="en-US"/>
              <a:t>© Robert J. Marks II</a:t>
            </a:r>
          </a:p>
        </p:txBody>
      </p:sp>
      <p:sp>
        <p:nvSpPr>
          <p:cNvPr id="34829" name="Rectangle 13">
            <a:extLst>
              <a:ext uri="{FF2B5EF4-FFF2-40B4-BE49-F238E27FC236}">
                <a16:creationId xmlns:a16="http://schemas.microsoft.com/office/drawing/2014/main" id="{FCB6B5EF-DBC8-4C90-A6E9-A157FA8E8E27}"/>
              </a:ext>
            </a:extLst>
          </p:cNvPr>
          <p:cNvSpPr>
            <a:spLocks noGrp="1" noChangeArrowheads="1"/>
          </p:cNvSpPr>
          <p:nvPr>
            <p:ph type="sldNum" sz="quarter" idx="4"/>
          </p:nvPr>
        </p:nvSpPr>
        <p:spPr bwMode="auto">
          <a:xfrm>
            <a:off x="6781800" y="6324600"/>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82B5F310-E1FB-4CA5-9D70-80D7ACDA019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defRPr>
      </a:lvl2pPr>
      <a:lvl3pPr algn="l" rtl="0" eaLnBrk="0" fontAlgn="base" hangingPunct="0">
        <a:spcBef>
          <a:spcPct val="0"/>
        </a:spcBef>
        <a:spcAft>
          <a:spcPct val="0"/>
        </a:spcAft>
        <a:defRPr sz="4400">
          <a:solidFill>
            <a:schemeClr val="tx2"/>
          </a:solidFill>
          <a:latin typeface="Tahoma" panose="020B0604030504040204" pitchFamily="34" charset="0"/>
        </a:defRPr>
      </a:lvl3pPr>
      <a:lvl4pPr algn="l" rtl="0" eaLnBrk="0" fontAlgn="base" hangingPunct="0">
        <a:spcBef>
          <a:spcPct val="0"/>
        </a:spcBef>
        <a:spcAft>
          <a:spcPct val="0"/>
        </a:spcAft>
        <a:defRPr sz="4400">
          <a:solidFill>
            <a:schemeClr val="tx2"/>
          </a:solidFill>
          <a:latin typeface="Tahoma" panose="020B0604030504040204" pitchFamily="34" charset="0"/>
        </a:defRPr>
      </a:lvl4pPr>
      <a:lvl5pPr algn="l" rtl="0" eaLnBrk="0" fontAlgn="base" hangingPunct="0">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wmf"/><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0.bin"/><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25.wmf"/><Relationship Id="rId4" Type="http://schemas.openxmlformats.org/officeDocument/2006/relationships/oleObject" Target="../embeddings/oleObject12.bin"/><Relationship Id="rId9" Type="http://schemas.openxmlformats.org/officeDocument/2006/relationships/image" Target="../media/image27.wmf"/></Relationships>
</file>

<file path=ppt/slides/_rels/slide15.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31.wmf"/><Relationship Id="rId4" Type="http://schemas.openxmlformats.org/officeDocument/2006/relationships/oleObject" Target="../embeddings/oleObject16.bin"/></Relationships>
</file>

<file path=ppt/slides/_rels/slide19.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20.bin"/><Relationship Id="rId1" Type="http://schemas.openxmlformats.org/officeDocument/2006/relationships/slideLayout" Target="../slideLayouts/slideLayout2.xml"/><Relationship Id="rId4" Type="http://schemas.openxmlformats.org/officeDocument/2006/relationships/image" Target="../media/image36.jpeg"/></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image" Target="../media/image37.jpeg"/><Relationship Id="rId1" Type="http://schemas.openxmlformats.org/officeDocument/2006/relationships/slideLayout" Target="../slideLayouts/slideLayout2.xml"/><Relationship Id="rId6" Type="http://schemas.openxmlformats.org/officeDocument/2006/relationships/image" Target="../media/image39.wmf"/><Relationship Id="rId5" Type="http://schemas.openxmlformats.org/officeDocument/2006/relationships/oleObject" Target="../embeddings/oleObject22.bin"/><Relationship Id="rId4" Type="http://schemas.openxmlformats.org/officeDocument/2006/relationships/image" Target="../media/image38.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image" Target="../media/image40.png"/><Relationship Id="rId1" Type="http://schemas.openxmlformats.org/officeDocument/2006/relationships/slideLayout" Target="../slideLayouts/slideLayout7.xml"/><Relationship Id="rId4" Type="http://schemas.openxmlformats.org/officeDocument/2006/relationships/image" Target="../media/image41.wmf"/></Relationships>
</file>

<file path=ppt/slides/_rels/slide23.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wmf"/><Relationship Id="rId7" Type="http://schemas.openxmlformats.org/officeDocument/2006/relationships/customXml" Target="../ink/ink2.xml"/><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customXml" Target="../ink/ink1.xml"/><Relationship Id="rId4" Type="http://schemas.openxmlformats.org/officeDocument/2006/relationships/image" Target="../media/image10.jpeg"/><Relationship Id="rId9" Type="http://schemas.openxmlformats.org/officeDocument/2006/relationships/customXml" Target="../ink/ink3.xml"/><Relationship Id="rId22"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1.wmf"/><Relationship Id="rId7" Type="http://schemas.openxmlformats.org/officeDocument/2006/relationships/customXml" Target="../ink/ink5.xml"/><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customXml" Target="../ink/ink4.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8.bin"/><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ECE0BADF-D164-4F00-91BF-96D4A5C72C3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4099" name="Rectangle 2">
            <a:extLst>
              <a:ext uri="{FF2B5EF4-FFF2-40B4-BE49-F238E27FC236}">
                <a16:creationId xmlns:a16="http://schemas.microsoft.com/office/drawing/2014/main" id="{156BBFBE-F040-4AAD-B2E6-EA5B2ACD2502}"/>
              </a:ext>
            </a:extLst>
          </p:cNvPr>
          <p:cNvSpPr>
            <a:spLocks noGrp="1" noChangeArrowheads="1"/>
          </p:cNvSpPr>
          <p:nvPr>
            <p:ph type="title"/>
          </p:nvPr>
        </p:nvSpPr>
        <p:spPr/>
        <p:txBody>
          <a:bodyPr/>
          <a:lstStyle/>
          <a:p>
            <a:pPr eaLnBrk="1" hangingPunct="1"/>
            <a:r>
              <a:rPr lang="en-US" altLang="en-US"/>
              <a:t>ENGR 5345</a:t>
            </a:r>
          </a:p>
        </p:txBody>
      </p:sp>
      <p:sp>
        <p:nvSpPr>
          <p:cNvPr id="4100" name="Rectangle 3">
            <a:extLst>
              <a:ext uri="{FF2B5EF4-FFF2-40B4-BE49-F238E27FC236}">
                <a16:creationId xmlns:a16="http://schemas.microsoft.com/office/drawing/2014/main" id="{A305E3D1-459E-4BCC-9EEB-563E405F2090}"/>
              </a:ext>
            </a:extLst>
          </p:cNvPr>
          <p:cNvSpPr>
            <a:spLocks noGrp="1" noChangeArrowheads="1"/>
          </p:cNvSpPr>
          <p:nvPr>
            <p:ph type="body" idx="1"/>
          </p:nvPr>
        </p:nvSpPr>
        <p:spPr>
          <a:xfrm>
            <a:off x="914400" y="1905000"/>
            <a:ext cx="8116888" cy="838200"/>
          </a:xfrm>
        </p:spPr>
        <p:txBody>
          <a:bodyPr/>
          <a:lstStyle/>
          <a:p>
            <a:pPr eaLnBrk="1" hangingPunct="1">
              <a:buFont typeface="Wingdings" panose="05000000000000000000" pitchFamily="2" charset="2"/>
              <a:buNone/>
            </a:pPr>
            <a:r>
              <a:rPr lang="en-US" altLang="en-US"/>
              <a:t>Review of </a:t>
            </a:r>
            <a:r>
              <a:rPr lang="en-US" altLang="en-US" b="1"/>
              <a:t>Probability</a:t>
            </a:r>
            <a:r>
              <a:rPr lang="en-US" altLang="en-US"/>
              <a:t> &amp; Random Variables</a:t>
            </a:r>
          </a:p>
        </p:txBody>
      </p:sp>
      <p:pic>
        <p:nvPicPr>
          <p:cNvPr id="4101" name="Picture 6">
            <a:extLst>
              <a:ext uri="{FF2B5EF4-FFF2-40B4-BE49-F238E27FC236}">
                <a16:creationId xmlns:a16="http://schemas.microsoft.com/office/drawing/2014/main" id="{D7083BFC-3FD5-438C-83EA-3A4739CD6D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895600"/>
            <a:ext cx="6400800" cy="29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a:extLst>
              <a:ext uri="{FF2B5EF4-FFF2-40B4-BE49-F238E27FC236}">
                <a16:creationId xmlns:a16="http://schemas.microsoft.com/office/drawing/2014/main" id="{97D0ADD6-6951-4CD8-BC62-DE4B01544EE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3315" name="Rectangle 2">
            <a:extLst>
              <a:ext uri="{FF2B5EF4-FFF2-40B4-BE49-F238E27FC236}">
                <a16:creationId xmlns:a16="http://schemas.microsoft.com/office/drawing/2014/main" id="{2CC053AF-449B-4452-897B-FE996C705640}"/>
              </a:ext>
            </a:extLst>
          </p:cNvPr>
          <p:cNvSpPr>
            <a:spLocks noGrp="1" noChangeArrowheads="1"/>
          </p:cNvSpPr>
          <p:nvPr>
            <p:ph type="title"/>
          </p:nvPr>
        </p:nvSpPr>
        <p:spPr>
          <a:xfrm>
            <a:off x="1314450" y="457200"/>
            <a:ext cx="7793038" cy="1143000"/>
          </a:xfrm>
        </p:spPr>
        <p:txBody>
          <a:bodyPr/>
          <a:lstStyle/>
          <a:p>
            <a:pPr eaLnBrk="1" hangingPunct="1"/>
            <a:r>
              <a:rPr lang="en-US" altLang="en-US"/>
              <a:t>Deal or No Deal</a:t>
            </a:r>
          </a:p>
        </p:txBody>
      </p:sp>
      <p:sp>
        <p:nvSpPr>
          <p:cNvPr id="13316" name="Rectangle 3">
            <a:extLst>
              <a:ext uri="{FF2B5EF4-FFF2-40B4-BE49-F238E27FC236}">
                <a16:creationId xmlns:a16="http://schemas.microsoft.com/office/drawing/2014/main" id="{EDD278E3-2D6F-49A8-8BFD-C95139FB0954}"/>
              </a:ext>
            </a:extLst>
          </p:cNvPr>
          <p:cNvSpPr>
            <a:spLocks noGrp="1" noChangeArrowheads="1"/>
          </p:cNvSpPr>
          <p:nvPr>
            <p:ph type="body" idx="1"/>
          </p:nvPr>
        </p:nvSpPr>
        <p:spPr/>
        <p:txBody>
          <a:bodyPr/>
          <a:lstStyle/>
          <a:p>
            <a:pPr eaLnBrk="1" hangingPunct="1"/>
            <a:r>
              <a:rPr lang="en-US" altLang="en-US"/>
              <a:t>Problem: There are three doors. Behind each is a sum of money.  Each has a different amount of money.  That’s all you know.</a:t>
            </a:r>
          </a:p>
          <a:p>
            <a:pPr eaLnBrk="1" hangingPunct="1"/>
            <a:r>
              <a:rPr lang="en-US" altLang="en-US">
                <a:solidFill>
                  <a:srgbClr val="000066"/>
                </a:solidFill>
              </a:rPr>
              <a:t>Rules: You choose the doors to be opened.  The first door is opened.  You look at the result and decide whether to open another door.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a:extLst>
              <a:ext uri="{FF2B5EF4-FFF2-40B4-BE49-F238E27FC236}">
                <a16:creationId xmlns:a16="http://schemas.microsoft.com/office/drawing/2014/main" id="{0D2B40DF-FD8E-401D-8062-4B393151703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4339" name="Rectangle 2">
            <a:extLst>
              <a:ext uri="{FF2B5EF4-FFF2-40B4-BE49-F238E27FC236}">
                <a16:creationId xmlns:a16="http://schemas.microsoft.com/office/drawing/2014/main" id="{0DFD12C6-8E2A-4582-A518-49440307E4CF}"/>
              </a:ext>
            </a:extLst>
          </p:cNvPr>
          <p:cNvSpPr>
            <a:spLocks noGrp="1" noChangeArrowheads="1"/>
          </p:cNvSpPr>
          <p:nvPr>
            <p:ph type="title"/>
          </p:nvPr>
        </p:nvSpPr>
        <p:spPr/>
        <p:txBody>
          <a:bodyPr/>
          <a:lstStyle/>
          <a:p>
            <a:pPr eaLnBrk="1" hangingPunct="1"/>
            <a:r>
              <a:rPr lang="en-US" altLang="en-US"/>
              <a:t>Deal or No Deal</a:t>
            </a:r>
          </a:p>
        </p:txBody>
      </p:sp>
      <p:sp>
        <p:nvSpPr>
          <p:cNvPr id="14340" name="Rectangle 3">
            <a:extLst>
              <a:ext uri="{FF2B5EF4-FFF2-40B4-BE49-F238E27FC236}">
                <a16:creationId xmlns:a16="http://schemas.microsoft.com/office/drawing/2014/main" id="{13E045DD-DF9C-4A93-BB90-F04C146CA7C8}"/>
              </a:ext>
            </a:extLst>
          </p:cNvPr>
          <p:cNvSpPr>
            <a:spLocks noGrp="1" noChangeArrowheads="1"/>
          </p:cNvSpPr>
          <p:nvPr>
            <p:ph type="body" idx="1"/>
          </p:nvPr>
        </p:nvSpPr>
        <p:spPr/>
        <p:txBody>
          <a:bodyPr/>
          <a:lstStyle/>
          <a:p>
            <a:pPr eaLnBrk="1" hangingPunct="1">
              <a:lnSpc>
                <a:spcPct val="90000"/>
              </a:lnSpc>
            </a:pPr>
            <a:r>
              <a:rPr lang="en-US" altLang="en-US" sz="2800">
                <a:solidFill>
                  <a:srgbClr val="000066"/>
                </a:solidFill>
              </a:rPr>
              <a:t>If you open the second door, you may no longer have the money behind the first door.  You can, if you like, open all three doors.  If you do, you keep the money behind the third door.</a:t>
            </a:r>
          </a:p>
          <a:p>
            <a:pPr eaLnBrk="1" hangingPunct="1">
              <a:lnSpc>
                <a:spcPct val="90000"/>
              </a:lnSpc>
            </a:pPr>
            <a:r>
              <a:rPr lang="en-US" altLang="en-US" sz="2800">
                <a:solidFill>
                  <a:srgbClr val="000066"/>
                </a:solidFill>
              </a:rPr>
              <a:t>At any time you like, you say “DEAL”.  You keep the money behind the last door opened.</a:t>
            </a:r>
          </a:p>
          <a:p>
            <a:pPr eaLnBrk="1" hangingPunct="1">
              <a:lnSpc>
                <a:spcPct val="90000"/>
              </a:lnSpc>
            </a:pPr>
            <a:r>
              <a:rPr lang="en-US" altLang="en-US" sz="2800">
                <a:solidFill>
                  <a:schemeClr val="hlink"/>
                </a:solidFill>
              </a:rPr>
              <a:t>Problem: What strategy do you use to maximize the chance you get the most money???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a:extLst>
              <a:ext uri="{FF2B5EF4-FFF2-40B4-BE49-F238E27FC236}">
                <a16:creationId xmlns:a16="http://schemas.microsoft.com/office/drawing/2014/main" id="{4088607B-6440-4D8D-9D50-D420DFF869FD}"/>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pic>
        <p:nvPicPr>
          <p:cNvPr id="15363" name="Picture 5">
            <a:extLst>
              <a:ext uri="{FF2B5EF4-FFF2-40B4-BE49-F238E27FC236}">
                <a16:creationId xmlns:a16="http://schemas.microsoft.com/office/drawing/2014/main" id="{E65D4FA1-EFC2-450D-8606-68E3D64387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667000"/>
            <a:ext cx="1905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4">
            <a:extLst>
              <a:ext uri="{FF2B5EF4-FFF2-40B4-BE49-F238E27FC236}">
                <a16:creationId xmlns:a16="http://schemas.microsoft.com/office/drawing/2014/main" id="{6395C945-EE88-4C69-8EF7-994EF7AC68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667000"/>
            <a:ext cx="78105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2">
            <a:extLst>
              <a:ext uri="{FF2B5EF4-FFF2-40B4-BE49-F238E27FC236}">
                <a16:creationId xmlns:a16="http://schemas.microsoft.com/office/drawing/2014/main" id="{9552513A-6883-4A10-AB89-4B347168B0C0}"/>
              </a:ext>
            </a:extLst>
          </p:cNvPr>
          <p:cNvSpPr>
            <a:spLocks noGrp="1" noChangeArrowheads="1"/>
          </p:cNvSpPr>
          <p:nvPr>
            <p:ph type="title"/>
          </p:nvPr>
        </p:nvSpPr>
        <p:spPr/>
        <p:txBody>
          <a:bodyPr/>
          <a:lstStyle/>
          <a:p>
            <a:pPr eaLnBrk="1" hangingPunct="1"/>
            <a:r>
              <a:rPr lang="en-US" altLang="en-US"/>
              <a:t>Probability Models (Cont)</a:t>
            </a:r>
          </a:p>
        </p:txBody>
      </p:sp>
      <p:sp>
        <p:nvSpPr>
          <p:cNvPr id="15366" name="Rectangle 3">
            <a:extLst>
              <a:ext uri="{FF2B5EF4-FFF2-40B4-BE49-F238E27FC236}">
                <a16:creationId xmlns:a16="http://schemas.microsoft.com/office/drawing/2014/main" id="{1A93709C-1304-4D05-B0B7-37C4FC62E2A2}"/>
              </a:ext>
            </a:extLst>
          </p:cNvPr>
          <p:cNvSpPr>
            <a:spLocks noGrp="1" noChangeArrowheads="1"/>
          </p:cNvSpPr>
          <p:nvPr>
            <p:ph type="body" idx="1"/>
          </p:nvPr>
        </p:nvSpPr>
        <p:spPr>
          <a:xfrm>
            <a:off x="1219200" y="1752600"/>
            <a:ext cx="7772400" cy="2554288"/>
          </a:xfrm>
        </p:spPr>
        <p:txBody>
          <a:bodyPr/>
          <a:lstStyle/>
          <a:p>
            <a:pPr eaLnBrk="1" hangingPunct="1">
              <a:buFont typeface="Wingdings" panose="05000000000000000000" pitchFamily="2" charset="2"/>
              <a:buNone/>
            </a:pPr>
            <a:r>
              <a:rPr lang="en-US" altLang="en-US" sz="2800" b="1"/>
              <a:t>2. Relative Frequency Definition</a:t>
            </a:r>
          </a:p>
          <a:p>
            <a:pPr eaLnBrk="1" hangingPunct="1">
              <a:buFont typeface="Wingdings" panose="05000000000000000000" pitchFamily="2" charset="2"/>
              <a:buNone/>
            </a:pPr>
            <a:r>
              <a:rPr lang="en-US" altLang="en-US" sz="2800"/>
              <a:t>(a) Monte Carlo Simulation</a:t>
            </a:r>
          </a:p>
          <a:p>
            <a:pPr eaLnBrk="1" hangingPunct="1">
              <a:buFont typeface="Wingdings" panose="05000000000000000000" pitchFamily="2" charset="2"/>
              <a:buNone/>
            </a:pPr>
            <a:endParaRPr lang="en-US" altLang="en-US" sz="2800"/>
          </a:p>
          <a:p>
            <a:pPr eaLnBrk="1" hangingPunct="1">
              <a:buFont typeface="Wingdings" panose="05000000000000000000" pitchFamily="2" charset="2"/>
              <a:buNone/>
            </a:pPr>
            <a:r>
              <a:rPr lang="en-US" altLang="en-US" sz="2800"/>
              <a:t>(b) Estimate </a:t>
            </a:r>
            <a:r>
              <a:rPr lang="en-US" altLang="en-US" sz="2800">
                <a:sym typeface="Symbol" panose="05050102010706020507" pitchFamily="18" charset="2"/>
              </a:rPr>
              <a:t> </a:t>
            </a:r>
            <a:r>
              <a:rPr lang="en-US" altLang="en-US" sz="2800"/>
              <a:t>by throwing darts:</a:t>
            </a:r>
          </a:p>
          <a:p>
            <a:pPr eaLnBrk="1" hangingPunct="1">
              <a:buFont typeface="Wingdings" panose="05000000000000000000" pitchFamily="2" charset="2"/>
              <a:buNone/>
            </a:pPr>
            <a:endParaRPr lang="en-US" altLang="en-US"/>
          </a:p>
        </p:txBody>
      </p:sp>
      <p:grpSp>
        <p:nvGrpSpPr>
          <p:cNvPr id="15367" name="Group 99">
            <a:extLst>
              <a:ext uri="{FF2B5EF4-FFF2-40B4-BE49-F238E27FC236}">
                <a16:creationId xmlns:a16="http://schemas.microsoft.com/office/drawing/2014/main" id="{B141281E-F732-42A6-A3D3-86F13DE749F7}"/>
              </a:ext>
            </a:extLst>
          </p:cNvPr>
          <p:cNvGrpSpPr>
            <a:grpSpLocks/>
          </p:cNvGrpSpPr>
          <p:nvPr/>
        </p:nvGrpSpPr>
        <p:grpSpPr bwMode="auto">
          <a:xfrm>
            <a:off x="1676400" y="3810000"/>
            <a:ext cx="3048000" cy="2667000"/>
            <a:chOff x="1248" y="2400"/>
            <a:chExt cx="1920" cy="1680"/>
          </a:xfrm>
        </p:grpSpPr>
        <p:sp>
          <p:nvSpPr>
            <p:cNvPr id="15375" name="Oval 8">
              <a:extLst>
                <a:ext uri="{FF2B5EF4-FFF2-40B4-BE49-F238E27FC236}">
                  <a16:creationId xmlns:a16="http://schemas.microsoft.com/office/drawing/2014/main" id="{13066748-AAE4-4FB3-824D-D696C686DA99}"/>
                </a:ext>
              </a:extLst>
            </p:cNvPr>
            <p:cNvSpPr>
              <a:spLocks noChangeArrowheads="1"/>
            </p:cNvSpPr>
            <p:nvPr/>
          </p:nvSpPr>
          <p:spPr bwMode="auto">
            <a:xfrm>
              <a:off x="1440"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6" name="Oval 9">
              <a:extLst>
                <a:ext uri="{FF2B5EF4-FFF2-40B4-BE49-F238E27FC236}">
                  <a16:creationId xmlns:a16="http://schemas.microsoft.com/office/drawing/2014/main" id="{B601108F-5A06-4AF0-B044-4F9F006328AF}"/>
                </a:ext>
              </a:extLst>
            </p:cNvPr>
            <p:cNvSpPr>
              <a:spLocks noChangeArrowheads="1"/>
            </p:cNvSpPr>
            <p:nvPr/>
          </p:nvSpPr>
          <p:spPr bwMode="auto">
            <a:xfrm>
              <a:off x="1248"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7" name="Oval 10">
              <a:extLst>
                <a:ext uri="{FF2B5EF4-FFF2-40B4-BE49-F238E27FC236}">
                  <a16:creationId xmlns:a16="http://schemas.microsoft.com/office/drawing/2014/main" id="{D51B3763-44F4-4522-B891-E946A57A0B99}"/>
                </a:ext>
              </a:extLst>
            </p:cNvPr>
            <p:cNvSpPr>
              <a:spLocks noChangeArrowheads="1"/>
            </p:cNvSpPr>
            <p:nvPr/>
          </p:nvSpPr>
          <p:spPr bwMode="auto">
            <a:xfrm>
              <a:off x="1632"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8" name="Oval 11">
              <a:extLst>
                <a:ext uri="{FF2B5EF4-FFF2-40B4-BE49-F238E27FC236}">
                  <a16:creationId xmlns:a16="http://schemas.microsoft.com/office/drawing/2014/main" id="{E2317569-3926-46AE-8417-1924485B7617}"/>
                </a:ext>
              </a:extLst>
            </p:cNvPr>
            <p:cNvSpPr>
              <a:spLocks noChangeArrowheads="1"/>
            </p:cNvSpPr>
            <p:nvPr/>
          </p:nvSpPr>
          <p:spPr bwMode="auto">
            <a:xfrm>
              <a:off x="1824"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9" name="Oval 12">
              <a:extLst>
                <a:ext uri="{FF2B5EF4-FFF2-40B4-BE49-F238E27FC236}">
                  <a16:creationId xmlns:a16="http://schemas.microsoft.com/office/drawing/2014/main" id="{962DDFF9-3897-4839-817F-E2E0A56BE442}"/>
                </a:ext>
              </a:extLst>
            </p:cNvPr>
            <p:cNvSpPr>
              <a:spLocks noChangeArrowheads="1"/>
            </p:cNvSpPr>
            <p:nvPr/>
          </p:nvSpPr>
          <p:spPr bwMode="auto">
            <a:xfrm>
              <a:off x="2016"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0" name="Oval 13">
              <a:extLst>
                <a:ext uri="{FF2B5EF4-FFF2-40B4-BE49-F238E27FC236}">
                  <a16:creationId xmlns:a16="http://schemas.microsoft.com/office/drawing/2014/main" id="{33D73B9B-BE6B-44C3-B234-5BDCB3B348F1}"/>
                </a:ext>
              </a:extLst>
            </p:cNvPr>
            <p:cNvSpPr>
              <a:spLocks noChangeArrowheads="1"/>
            </p:cNvSpPr>
            <p:nvPr/>
          </p:nvSpPr>
          <p:spPr bwMode="auto">
            <a:xfrm>
              <a:off x="2208"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1" name="Oval 14">
              <a:extLst>
                <a:ext uri="{FF2B5EF4-FFF2-40B4-BE49-F238E27FC236}">
                  <a16:creationId xmlns:a16="http://schemas.microsoft.com/office/drawing/2014/main" id="{79829156-9A59-4268-81A7-1D9CAB137D4B}"/>
                </a:ext>
              </a:extLst>
            </p:cNvPr>
            <p:cNvSpPr>
              <a:spLocks noChangeArrowheads="1"/>
            </p:cNvSpPr>
            <p:nvPr/>
          </p:nvSpPr>
          <p:spPr bwMode="auto">
            <a:xfrm>
              <a:off x="2592"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2" name="Oval 15">
              <a:extLst>
                <a:ext uri="{FF2B5EF4-FFF2-40B4-BE49-F238E27FC236}">
                  <a16:creationId xmlns:a16="http://schemas.microsoft.com/office/drawing/2014/main" id="{03DDF346-1F92-4C0B-814A-021BF0D9030A}"/>
                </a:ext>
              </a:extLst>
            </p:cNvPr>
            <p:cNvSpPr>
              <a:spLocks noChangeArrowheads="1"/>
            </p:cNvSpPr>
            <p:nvPr/>
          </p:nvSpPr>
          <p:spPr bwMode="auto">
            <a:xfrm>
              <a:off x="2400"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3" name="Oval 16">
              <a:extLst>
                <a:ext uri="{FF2B5EF4-FFF2-40B4-BE49-F238E27FC236}">
                  <a16:creationId xmlns:a16="http://schemas.microsoft.com/office/drawing/2014/main" id="{74926158-1672-4D44-8A98-289939EC1489}"/>
                </a:ext>
              </a:extLst>
            </p:cNvPr>
            <p:cNvSpPr>
              <a:spLocks noChangeArrowheads="1"/>
            </p:cNvSpPr>
            <p:nvPr/>
          </p:nvSpPr>
          <p:spPr bwMode="auto">
            <a:xfrm>
              <a:off x="2784"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4" name="Oval 17">
              <a:extLst>
                <a:ext uri="{FF2B5EF4-FFF2-40B4-BE49-F238E27FC236}">
                  <a16:creationId xmlns:a16="http://schemas.microsoft.com/office/drawing/2014/main" id="{F809B9E5-8B26-416E-9941-D87AF978A423}"/>
                </a:ext>
              </a:extLst>
            </p:cNvPr>
            <p:cNvSpPr>
              <a:spLocks noChangeArrowheads="1"/>
            </p:cNvSpPr>
            <p:nvPr/>
          </p:nvSpPr>
          <p:spPr bwMode="auto">
            <a:xfrm>
              <a:off x="2976" y="312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5" name="Oval 20">
              <a:extLst>
                <a:ext uri="{FF2B5EF4-FFF2-40B4-BE49-F238E27FC236}">
                  <a16:creationId xmlns:a16="http://schemas.microsoft.com/office/drawing/2014/main" id="{C5531EDA-0BCE-4E2E-B8E5-94424242885C}"/>
                </a:ext>
              </a:extLst>
            </p:cNvPr>
            <p:cNvSpPr>
              <a:spLocks noChangeArrowheads="1"/>
            </p:cNvSpPr>
            <p:nvPr/>
          </p:nvSpPr>
          <p:spPr bwMode="auto">
            <a:xfrm>
              <a:off x="1440"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6" name="Oval 21">
              <a:extLst>
                <a:ext uri="{FF2B5EF4-FFF2-40B4-BE49-F238E27FC236}">
                  <a16:creationId xmlns:a16="http://schemas.microsoft.com/office/drawing/2014/main" id="{514543F0-CCF4-4B1E-BC05-92C5F4F48A41}"/>
                </a:ext>
              </a:extLst>
            </p:cNvPr>
            <p:cNvSpPr>
              <a:spLocks noChangeArrowheads="1"/>
            </p:cNvSpPr>
            <p:nvPr/>
          </p:nvSpPr>
          <p:spPr bwMode="auto">
            <a:xfrm>
              <a:off x="1248"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7" name="Oval 22">
              <a:extLst>
                <a:ext uri="{FF2B5EF4-FFF2-40B4-BE49-F238E27FC236}">
                  <a16:creationId xmlns:a16="http://schemas.microsoft.com/office/drawing/2014/main" id="{4B0FDF43-A5C3-4E80-B58A-9DE60EA485B6}"/>
                </a:ext>
              </a:extLst>
            </p:cNvPr>
            <p:cNvSpPr>
              <a:spLocks noChangeArrowheads="1"/>
            </p:cNvSpPr>
            <p:nvPr/>
          </p:nvSpPr>
          <p:spPr bwMode="auto">
            <a:xfrm>
              <a:off x="1632"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8" name="Oval 23">
              <a:extLst>
                <a:ext uri="{FF2B5EF4-FFF2-40B4-BE49-F238E27FC236}">
                  <a16:creationId xmlns:a16="http://schemas.microsoft.com/office/drawing/2014/main" id="{BD55B8D0-8FBD-47E3-A244-F5F85B6A068A}"/>
                </a:ext>
              </a:extLst>
            </p:cNvPr>
            <p:cNvSpPr>
              <a:spLocks noChangeArrowheads="1"/>
            </p:cNvSpPr>
            <p:nvPr/>
          </p:nvSpPr>
          <p:spPr bwMode="auto">
            <a:xfrm>
              <a:off x="1824"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89" name="Oval 24">
              <a:extLst>
                <a:ext uri="{FF2B5EF4-FFF2-40B4-BE49-F238E27FC236}">
                  <a16:creationId xmlns:a16="http://schemas.microsoft.com/office/drawing/2014/main" id="{EA97C5A1-4959-4509-8F47-FD1665A170BB}"/>
                </a:ext>
              </a:extLst>
            </p:cNvPr>
            <p:cNvSpPr>
              <a:spLocks noChangeArrowheads="1"/>
            </p:cNvSpPr>
            <p:nvPr/>
          </p:nvSpPr>
          <p:spPr bwMode="auto">
            <a:xfrm>
              <a:off x="2016"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0" name="Oval 25">
              <a:extLst>
                <a:ext uri="{FF2B5EF4-FFF2-40B4-BE49-F238E27FC236}">
                  <a16:creationId xmlns:a16="http://schemas.microsoft.com/office/drawing/2014/main" id="{3A274D96-D058-48D7-A213-717EE28C71F9}"/>
                </a:ext>
              </a:extLst>
            </p:cNvPr>
            <p:cNvSpPr>
              <a:spLocks noChangeArrowheads="1"/>
            </p:cNvSpPr>
            <p:nvPr/>
          </p:nvSpPr>
          <p:spPr bwMode="auto">
            <a:xfrm>
              <a:off x="2208"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1" name="Oval 26">
              <a:extLst>
                <a:ext uri="{FF2B5EF4-FFF2-40B4-BE49-F238E27FC236}">
                  <a16:creationId xmlns:a16="http://schemas.microsoft.com/office/drawing/2014/main" id="{472C5998-25AB-4E80-A32F-A7E8AD20AF08}"/>
                </a:ext>
              </a:extLst>
            </p:cNvPr>
            <p:cNvSpPr>
              <a:spLocks noChangeArrowheads="1"/>
            </p:cNvSpPr>
            <p:nvPr/>
          </p:nvSpPr>
          <p:spPr bwMode="auto">
            <a:xfrm>
              <a:off x="2592"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2" name="Oval 27">
              <a:extLst>
                <a:ext uri="{FF2B5EF4-FFF2-40B4-BE49-F238E27FC236}">
                  <a16:creationId xmlns:a16="http://schemas.microsoft.com/office/drawing/2014/main" id="{18FC2661-2780-42AB-97FC-4AF9E1234264}"/>
                </a:ext>
              </a:extLst>
            </p:cNvPr>
            <p:cNvSpPr>
              <a:spLocks noChangeArrowheads="1"/>
            </p:cNvSpPr>
            <p:nvPr/>
          </p:nvSpPr>
          <p:spPr bwMode="auto">
            <a:xfrm>
              <a:off x="2400"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3" name="Oval 28">
              <a:extLst>
                <a:ext uri="{FF2B5EF4-FFF2-40B4-BE49-F238E27FC236}">
                  <a16:creationId xmlns:a16="http://schemas.microsoft.com/office/drawing/2014/main" id="{8F75051F-ED54-47E8-8A1F-BC6F9A0DF6E7}"/>
                </a:ext>
              </a:extLst>
            </p:cNvPr>
            <p:cNvSpPr>
              <a:spLocks noChangeArrowheads="1"/>
            </p:cNvSpPr>
            <p:nvPr/>
          </p:nvSpPr>
          <p:spPr bwMode="auto">
            <a:xfrm>
              <a:off x="2784"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4" name="Oval 29">
              <a:extLst>
                <a:ext uri="{FF2B5EF4-FFF2-40B4-BE49-F238E27FC236}">
                  <a16:creationId xmlns:a16="http://schemas.microsoft.com/office/drawing/2014/main" id="{158A4767-0984-4F25-97A4-E2FA62CCBBDC}"/>
                </a:ext>
              </a:extLst>
            </p:cNvPr>
            <p:cNvSpPr>
              <a:spLocks noChangeArrowheads="1"/>
            </p:cNvSpPr>
            <p:nvPr/>
          </p:nvSpPr>
          <p:spPr bwMode="auto">
            <a:xfrm>
              <a:off x="2976" y="288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5" name="Oval 32">
              <a:extLst>
                <a:ext uri="{FF2B5EF4-FFF2-40B4-BE49-F238E27FC236}">
                  <a16:creationId xmlns:a16="http://schemas.microsoft.com/office/drawing/2014/main" id="{EED2F95D-2CDB-4174-A66F-8053AC25120B}"/>
                </a:ext>
              </a:extLst>
            </p:cNvPr>
            <p:cNvSpPr>
              <a:spLocks noChangeArrowheads="1"/>
            </p:cNvSpPr>
            <p:nvPr/>
          </p:nvSpPr>
          <p:spPr bwMode="auto">
            <a:xfrm>
              <a:off x="1440"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6" name="Oval 33">
              <a:extLst>
                <a:ext uri="{FF2B5EF4-FFF2-40B4-BE49-F238E27FC236}">
                  <a16:creationId xmlns:a16="http://schemas.microsoft.com/office/drawing/2014/main" id="{3675DF79-2063-4D55-A4A2-974F5B9EE265}"/>
                </a:ext>
              </a:extLst>
            </p:cNvPr>
            <p:cNvSpPr>
              <a:spLocks noChangeArrowheads="1"/>
            </p:cNvSpPr>
            <p:nvPr/>
          </p:nvSpPr>
          <p:spPr bwMode="auto">
            <a:xfrm>
              <a:off x="1248"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7" name="Oval 34">
              <a:extLst>
                <a:ext uri="{FF2B5EF4-FFF2-40B4-BE49-F238E27FC236}">
                  <a16:creationId xmlns:a16="http://schemas.microsoft.com/office/drawing/2014/main" id="{D6FE143D-2993-4583-BAFD-A16B60925280}"/>
                </a:ext>
              </a:extLst>
            </p:cNvPr>
            <p:cNvSpPr>
              <a:spLocks noChangeArrowheads="1"/>
            </p:cNvSpPr>
            <p:nvPr/>
          </p:nvSpPr>
          <p:spPr bwMode="auto">
            <a:xfrm>
              <a:off x="1632"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8" name="Oval 35">
              <a:extLst>
                <a:ext uri="{FF2B5EF4-FFF2-40B4-BE49-F238E27FC236}">
                  <a16:creationId xmlns:a16="http://schemas.microsoft.com/office/drawing/2014/main" id="{9A98AF13-74DF-4EA7-9A50-43D39D7F1981}"/>
                </a:ext>
              </a:extLst>
            </p:cNvPr>
            <p:cNvSpPr>
              <a:spLocks noChangeArrowheads="1"/>
            </p:cNvSpPr>
            <p:nvPr/>
          </p:nvSpPr>
          <p:spPr bwMode="auto">
            <a:xfrm>
              <a:off x="1824"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99" name="Oval 36">
              <a:extLst>
                <a:ext uri="{FF2B5EF4-FFF2-40B4-BE49-F238E27FC236}">
                  <a16:creationId xmlns:a16="http://schemas.microsoft.com/office/drawing/2014/main" id="{F628F3F6-54F8-4746-B004-5316826AA8F2}"/>
                </a:ext>
              </a:extLst>
            </p:cNvPr>
            <p:cNvSpPr>
              <a:spLocks noChangeArrowheads="1"/>
            </p:cNvSpPr>
            <p:nvPr/>
          </p:nvSpPr>
          <p:spPr bwMode="auto">
            <a:xfrm>
              <a:off x="2016"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0" name="Oval 37">
              <a:extLst>
                <a:ext uri="{FF2B5EF4-FFF2-40B4-BE49-F238E27FC236}">
                  <a16:creationId xmlns:a16="http://schemas.microsoft.com/office/drawing/2014/main" id="{650ECFC5-2EAF-45D7-ABF7-890257A2D339}"/>
                </a:ext>
              </a:extLst>
            </p:cNvPr>
            <p:cNvSpPr>
              <a:spLocks noChangeArrowheads="1"/>
            </p:cNvSpPr>
            <p:nvPr/>
          </p:nvSpPr>
          <p:spPr bwMode="auto">
            <a:xfrm>
              <a:off x="2208"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1" name="Oval 38">
              <a:extLst>
                <a:ext uri="{FF2B5EF4-FFF2-40B4-BE49-F238E27FC236}">
                  <a16:creationId xmlns:a16="http://schemas.microsoft.com/office/drawing/2014/main" id="{92AF8C40-AA64-47D6-A06A-198476E2C67B}"/>
                </a:ext>
              </a:extLst>
            </p:cNvPr>
            <p:cNvSpPr>
              <a:spLocks noChangeArrowheads="1"/>
            </p:cNvSpPr>
            <p:nvPr/>
          </p:nvSpPr>
          <p:spPr bwMode="auto">
            <a:xfrm>
              <a:off x="2592"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2" name="Oval 39">
              <a:extLst>
                <a:ext uri="{FF2B5EF4-FFF2-40B4-BE49-F238E27FC236}">
                  <a16:creationId xmlns:a16="http://schemas.microsoft.com/office/drawing/2014/main" id="{95EB4D3B-3703-4385-AFE7-F91E78AE0E9C}"/>
                </a:ext>
              </a:extLst>
            </p:cNvPr>
            <p:cNvSpPr>
              <a:spLocks noChangeArrowheads="1"/>
            </p:cNvSpPr>
            <p:nvPr/>
          </p:nvSpPr>
          <p:spPr bwMode="auto">
            <a:xfrm>
              <a:off x="2400"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3" name="Oval 40">
              <a:extLst>
                <a:ext uri="{FF2B5EF4-FFF2-40B4-BE49-F238E27FC236}">
                  <a16:creationId xmlns:a16="http://schemas.microsoft.com/office/drawing/2014/main" id="{661711E4-28C8-4A85-8BD4-AC9647E77CAD}"/>
                </a:ext>
              </a:extLst>
            </p:cNvPr>
            <p:cNvSpPr>
              <a:spLocks noChangeArrowheads="1"/>
            </p:cNvSpPr>
            <p:nvPr/>
          </p:nvSpPr>
          <p:spPr bwMode="auto">
            <a:xfrm>
              <a:off x="2784"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4" name="Oval 41">
              <a:extLst>
                <a:ext uri="{FF2B5EF4-FFF2-40B4-BE49-F238E27FC236}">
                  <a16:creationId xmlns:a16="http://schemas.microsoft.com/office/drawing/2014/main" id="{E0F4A1CF-3401-4F8D-AC90-872C9DD3A58C}"/>
                </a:ext>
              </a:extLst>
            </p:cNvPr>
            <p:cNvSpPr>
              <a:spLocks noChangeArrowheads="1"/>
            </p:cNvSpPr>
            <p:nvPr/>
          </p:nvSpPr>
          <p:spPr bwMode="auto">
            <a:xfrm>
              <a:off x="2976" y="336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5" name="Oval 44">
              <a:extLst>
                <a:ext uri="{FF2B5EF4-FFF2-40B4-BE49-F238E27FC236}">
                  <a16:creationId xmlns:a16="http://schemas.microsoft.com/office/drawing/2014/main" id="{18AC42DB-8A7C-4BDC-BC09-976CE78BBF0D}"/>
                </a:ext>
              </a:extLst>
            </p:cNvPr>
            <p:cNvSpPr>
              <a:spLocks noChangeArrowheads="1"/>
            </p:cNvSpPr>
            <p:nvPr/>
          </p:nvSpPr>
          <p:spPr bwMode="auto">
            <a:xfrm>
              <a:off x="1440"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6" name="Oval 45">
              <a:extLst>
                <a:ext uri="{FF2B5EF4-FFF2-40B4-BE49-F238E27FC236}">
                  <a16:creationId xmlns:a16="http://schemas.microsoft.com/office/drawing/2014/main" id="{DD71DD27-2BCC-4552-A251-6A90235B684C}"/>
                </a:ext>
              </a:extLst>
            </p:cNvPr>
            <p:cNvSpPr>
              <a:spLocks noChangeArrowheads="1"/>
            </p:cNvSpPr>
            <p:nvPr/>
          </p:nvSpPr>
          <p:spPr bwMode="auto">
            <a:xfrm>
              <a:off x="1248"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7" name="Oval 46">
              <a:extLst>
                <a:ext uri="{FF2B5EF4-FFF2-40B4-BE49-F238E27FC236}">
                  <a16:creationId xmlns:a16="http://schemas.microsoft.com/office/drawing/2014/main" id="{C522AABE-5441-4D0B-B147-545CBEC9C3A8}"/>
                </a:ext>
              </a:extLst>
            </p:cNvPr>
            <p:cNvSpPr>
              <a:spLocks noChangeArrowheads="1"/>
            </p:cNvSpPr>
            <p:nvPr/>
          </p:nvSpPr>
          <p:spPr bwMode="auto">
            <a:xfrm>
              <a:off x="1632"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8" name="Oval 47">
              <a:extLst>
                <a:ext uri="{FF2B5EF4-FFF2-40B4-BE49-F238E27FC236}">
                  <a16:creationId xmlns:a16="http://schemas.microsoft.com/office/drawing/2014/main" id="{BDCB7B6A-0BDE-4351-9DC2-51F4BB29C188}"/>
                </a:ext>
              </a:extLst>
            </p:cNvPr>
            <p:cNvSpPr>
              <a:spLocks noChangeArrowheads="1"/>
            </p:cNvSpPr>
            <p:nvPr/>
          </p:nvSpPr>
          <p:spPr bwMode="auto">
            <a:xfrm>
              <a:off x="1824"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09" name="Oval 48">
              <a:extLst>
                <a:ext uri="{FF2B5EF4-FFF2-40B4-BE49-F238E27FC236}">
                  <a16:creationId xmlns:a16="http://schemas.microsoft.com/office/drawing/2014/main" id="{1C1CD5B6-7760-4206-AE0A-C9A758154A3D}"/>
                </a:ext>
              </a:extLst>
            </p:cNvPr>
            <p:cNvSpPr>
              <a:spLocks noChangeArrowheads="1"/>
            </p:cNvSpPr>
            <p:nvPr/>
          </p:nvSpPr>
          <p:spPr bwMode="auto">
            <a:xfrm>
              <a:off x="2016"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0" name="Oval 49">
              <a:extLst>
                <a:ext uri="{FF2B5EF4-FFF2-40B4-BE49-F238E27FC236}">
                  <a16:creationId xmlns:a16="http://schemas.microsoft.com/office/drawing/2014/main" id="{0219B9C3-D899-4253-AE28-607394384975}"/>
                </a:ext>
              </a:extLst>
            </p:cNvPr>
            <p:cNvSpPr>
              <a:spLocks noChangeArrowheads="1"/>
            </p:cNvSpPr>
            <p:nvPr/>
          </p:nvSpPr>
          <p:spPr bwMode="auto">
            <a:xfrm>
              <a:off x="2208"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1" name="Oval 50">
              <a:extLst>
                <a:ext uri="{FF2B5EF4-FFF2-40B4-BE49-F238E27FC236}">
                  <a16:creationId xmlns:a16="http://schemas.microsoft.com/office/drawing/2014/main" id="{62CDB4D0-B320-4B60-BFEC-35E31D3485CA}"/>
                </a:ext>
              </a:extLst>
            </p:cNvPr>
            <p:cNvSpPr>
              <a:spLocks noChangeArrowheads="1"/>
            </p:cNvSpPr>
            <p:nvPr/>
          </p:nvSpPr>
          <p:spPr bwMode="auto">
            <a:xfrm>
              <a:off x="2592"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2" name="Oval 51">
              <a:extLst>
                <a:ext uri="{FF2B5EF4-FFF2-40B4-BE49-F238E27FC236}">
                  <a16:creationId xmlns:a16="http://schemas.microsoft.com/office/drawing/2014/main" id="{D284254E-AA5A-4AE4-A86A-9914EBCA3DEF}"/>
                </a:ext>
              </a:extLst>
            </p:cNvPr>
            <p:cNvSpPr>
              <a:spLocks noChangeArrowheads="1"/>
            </p:cNvSpPr>
            <p:nvPr/>
          </p:nvSpPr>
          <p:spPr bwMode="auto">
            <a:xfrm>
              <a:off x="2400"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3" name="Oval 52">
              <a:extLst>
                <a:ext uri="{FF2B5EF4-FFF2-40B4-BE49-F238E27FC236}">
                  <a16:creationId xmlns:a16="http://schemas.microsoft.com/office/drawing/2014/main" id="{734F7109-4399-45D0-B442-F120A0737C2A}"/>
                </a:ext>
              </a:extLst>
            </p:cNvPr>
            <p:cNvSpPr>
              <a:spLocks noChangeArrowheads="1"/>
            </p:cNvSpPr>
            <p:nvPr/>
          </p:nvSpPr>
          <p:spPr bwMode="auto">
            <a:xfrm>
              <a:off x="2784"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4" name="Oval 53">
              <a:extLst>
                <a:ext uri="{FF2B5EF4-FFF2-40B4-BE49-F238E27FC236}">
                  <a16:creationId xmlns:a16="http://schemas.microsoft.com/office/drawing/2014/main" id="{988FA5B4-E1BB-4346-8ED2-6B596A16F65B}"/>
                </a:ext>
              </a:extLst>
            </p:cNvPr>
            <p:cNvSpPr>
              <a:spLocks noChangeArrowheads="1"/>
            </p:cNvSpPr>
            <p:nvPr/>
          </p:nvSpPr>
          <p:spPr bwMode="auto">
            <a:xfrm>
              <a:off x="2976" y="36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5" name="Oval 56">
              <a:extLst>
                <a:ext uri="{FF2B5EF4-FFF2-40B4-BE49-F238E27FC236}">
                  <a16:creationId xmlns:a16="http://schemas.microsoft.com/office/drawing/2014/main" id="{EF6CDEA1-4866-4BD2-8FAE-9DF84B5696C8}"/>
                </a:ext>
              </a:extLst>
            </p:cNvPr>
            <p:cNvSpPr>
              <a:spLocks noChangeArrowheads="1"/>
            </p:cNvSpPr>
            <p:nvPr/>
          </p:nvSpPr>
          <p:spPr bwMode="auto">
            <a:xfrm>
              <a:off x="1440"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6" name="Oval 57">
              <a:extLst>
                <a:ext uri="{FF2B5EF4-FFF2-40B4-BE49-F238E27FC236}">
                  <a16:creationId xmlns:a16="http://schemas.microsoft.com/office/drawing/2014/main" id="{9D94F2BD-3D86-4E55-B051-F82EF1069D81}"/>
                </a:ext>
              </a:extLst>
            </p:cNvPr>
            <p:cNvSpPr>
              <a:spLocks noChangeArrowheads="1"/>
            </p:cNvSpPr>
            <p:nvPr/>
          </p:nvSpPr>
          <p:spPr bwMode="auto">
            <a:xfrm>
              <a:off x="1248"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7" name="Oval 58">
              <a:extLst>
                <a:ext uri="{FF2B5EF4-FFF2-40B4-BE49-F238E27FC236}">
                  <a16:creationId xmlns:a16="http://schemas.microsoft.com/office/drawing/2014/main" id="{15A07663-E2B7-44CB-B2E3-CDA8CEDC5FDF}"/>
                </a:ext>
              </a:extLst>
            </p:cNvPr>
            <p:cNvSpPr>
              <a:spLocks noChangeArrowheads="1"/>
            </p:cNvSpPr>
            <p:nvPr/>
          </p:nvSpPr>
          <p:spPr bwMode="auto">
            <a:xfrm>
              <a:off x="1632"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8" name="Oval 59">
              <a:extLst>
                <a:ext uri="{FF2B5EF4-FFF2-40B4-BE49-F238E27FC236}">
                  <a16:creationId xmlns:a16="http://schemas.microsoft.com/office/drawing/2014/main" id="{9A0899DD-97D1-4B4D-9468-095546D7A686}"/>
                </a:ext>
              </a:extLst>
            </p:cNvPr>
            <p:cNvSpPr>
              <a:spLocks noChangeArrowheads="1"/>
            </p:cNvSpPr>
            <p:nvPr/>
          </p:nvSpPr>
          <p:spPr bwMode="auto">
            <a:xfrm>
              <a:off x="1824"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19" name="Oval 60">
              <a:extLst>
                <a:ext uri="{FF2B5EF4-FFF2-40B4-BE49-F238E27FC236}">
                  <a16:creationId xmlns:a16="http://schemas.microsoft.com/office/drawing/2014/main" id="{9D976ABE-7F79-44A4-87C4-DACD05556F3C}"/>
                </a:ext>
              </a:extLst>
            </p:cNvPr>
            <p:cNvSpPr>
              <a:spLocks noChangeArrowheads="1"/>
            </p:cNvSpPr>
            <p:nvPr/>
          </p:nvSpPr>
          <p:spPr bwMode="auto">
            <a:xfrm>
              <a:off x="2016"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0" name="Oval 61">
              <a:extLst>
                <a:ext uri="{FF2B5EF4-FFF2-40B4-BE49-F238E27FC236}">
                  <a16:creationId xmlns:a16="http://schemas.microsoft.com/office/drawing/2014/main" id="{3F2F0BED-59CE-46B2-B9F3-A3CE8AADEA64}"/>
                </a:ext>
              </a:extLst>
            </p:cNvPr>
            <p:cNvSpPr>
              <a:spLocks noChangeArrowheads="1"/>
            </p:cNvSpPr>
            <p:nvPr/>
          </p:nvSpPr>
          <p:spPr bwMode="auto">
            <a:xfrm>
              <a:off x="2208"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1" name="Oval 62">
              <a:extLst>
                <a:ext uri="{FF2B5EF4-FFF2-40B4-BE49-F238E27FC236}">
                  <a16:creationId xmlns:a16="http://schemas.microsoft.com/office/drawing/2014/main" id="{0B653B42-A140-49FB-9D6C-BFF75401900A}"/>
                </a:ext>
              </a:extLst>
            </p:cNvPr>
            <p:cNvSpPr>
              <a:spLocks noChangeArrowheads="1"/>
            </p:cNvSpPr>
            <p:nvPr/>
          </p:nvSpPr>
          <p:spPr bwMode="auto">
            <a:xfrm>
              <a:off x="2592"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2" name="Oval 63">
              <a:extLst>
                <a:ext uri="{FF2B5EF4-FFF2-40B4-BE49-F238E27FC236}">
                  <a16:creationId xmlns:a16="http://schemas.microsoft.com/office/drawing/2014/main" id="{2774127C-CC27-41BF-B2AA-B9BA7F8398EB}"/>
                </a:ext>
              </a:extLst>
            </p:cNvPr>
            <p:cNvSpPr>
              <a:spLocks noChangeArrowheads="1"/>
            </p:cNvSpPr>
            <p:nvPr/>
          </p:nvSpPr>
          <p:spPr bwMode="auto">
            <a:xfrm>
              <a:off x="2400"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3" name="Oval 64">
              <a:extLst>
                <a:ext uri="{FF2B5EF4-FFF2-40B4-BE49-F238E27FC236}">
                  <a16:creationId xmlns:a16="http://schemas.microsoft.com/office/drawing/2014/main" id="{9B5AD7D0-5145-4299-A821-038717A633DF}"/>
                </a:ext>
              </a:extLst>
            </p:cNvPr>
            <p:cNvSpPr>
              <a:spLocks noChangeArrowheads="1"/>
            </p:cNvSpPr>
            <p:nvPr/>
          </p:nvSpPr>
          <p:spPr bwMode="auto">
            <a:xfrm>
              <a:off x="2784"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4" name="Oval 65">
              <a:extLst>
                <a:ext uri="{FF2B5EF4-FFF2-40B4-BE49-F238E27FC236}">
                  <a16:creationId xmlns:a16="http://schemas.microsoft.com/office/drawing/2014/main" id="{FFCCAAF9-C7F1-4422-9062-AF32AFB59CEC}"/>
                </a:ext>
              </a:extLst>
            </p:cNvPr>
            <p:cNvSpPr>
              <a:spLocks noChangeArrowheads="1"/>
            </p:cNvSpPr>
            <p:nvPr/>
          </p:nvSpPr>
          <p:spPr bwMode="auto">
            <a:xfrm>
              <a:off x="2976" y="38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5" name="Oval 68">
              <a:extLst>
                <a:ext uri="{FF2B5EF4-FFF2-40B4-BE49-F238E27FC236}">
                  <a16:creationId xmlns:a16="http://schemas.microsoft.com/office/drawing/2014/main" id="{EE29BE15-EE6C-4387-A54D-3BCBCA7D84D9}"/>
                </a:ext>
              </a:extLst>
            </p:cNvPr>
            <p:cNvSpPr>
              <a:spLocks noChangeArrowheads="1"/>
            </p:cNvSpPr>
            <p:nvPr/>
          </p:nvSpPr>
          <p:spPr bwMode="auto">
            <a:xfrm>
              <a:off x="1440"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6" name="Oval 69">
              <a:extLst>
                <a:ext uri="{FF2B5EF4-FFF2-40B4-BE49-F238E27FC236}">
                  <a16:creationId xmlns:a16="http://schemas.microsoft.com/office/drawing/2014/main" id="{E8F27866-7664-4494-A4E6-EC163575C987}"/>
                </a:ext>
              </a:extLst>
            </p:cNvPr>
            <p:cNvSpPr>
              <a:spLocks noChangeArrowheads="1"/>
            </p:cNvSpPr>
            <p:nvPr/>
          </p:nvSpPr>
          <p:spPr bwMode="auto">
            <a:xfrm>
              <a:off x="1248"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7" name="Oval 70">
              <a:extLst>
                <a:ext uri="{FF2B5EF4-FFF2-40B4-BE49-F238E27FC236}">
                  <a16:creationId xmlns:a16="http://schemas.microsoft.com/office/drawing/2014/main" id="{E0F15F66-5846-4648-B24A-6D19A3CFBAA9}"/>
                </a:ext>
              </a:extLst>
            </p:cNvPr>
            <p:cNvSpPr>
              <a:spLocks noChangeArrowheads="1"/>
            </p:cNvSpPr>
            <p:nvPr/>
          </p:nvSpPr>
          <p:spPr bwMode="auto">
            <a:xfrm>
              <a:off x="1632"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8" name="Oval 71">
              <a:extLst>
                <a:ext uri="{FF2B5EF4-FFF2-40B4-BE49-F238E27FC236}">
                  <a16:creationId xmlns:a16="http://schemas.microsoft.com/office/drawing/2014/main" id="{7F1B2500-48E5-492A-88D9-61A1E7A9A5E5}"/>
                </a:ext>
              </a:extLst>
            </p:cNvPr>
            <p:cNvSpPr>
              <a:spLocks noChangeArrowheads="1"/>
            </p:cNvSpPr>
            <p:nvPr/>
          </p:nvSpPr>
          <p:spPr bwMode="auto">
            <a:xfrm>
              <a:off x="1824"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29" name="Oval 72">
              <a:extLst>
                <a:ext uri="{FF2B5EF4-FFF2-40B4-BE49-F238E27FC236}">
                  <a16:creationId xmlns:a16="http://schemas.microsoft.com/office/drawing/2014/main" id="{981C35EF-B4E1-4273-8337-2A5E4B56B0DB}"/>
                </a:ext>
              </a:extLst>
            </p:cNvPr>
            <p:cNvSpPr>
              <a:spLocks noChangeArrowheads="1"/>
            </p:cNvSpPr>
            <p:nvPr/>
          </p:nvSpPr>
          <p:spPr bwMode="auto">
            <a:xfrm>
              <a:off x="2016"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0" name="Oval 73">
              <a:extLst>
                <a:ext uri="{FF2B5EF4-FFF2-40B4-BE49-F238E27FC236}">
                  <a16:creationId xmlns:a16="http://schemas.microsoft.com/office/drawing/2014/main" id="{5BFAC31F-7B34-4DB1-974D-C317672440C5}"/>
                </a:ext>
              </a:extLst>
            </p:cNvPr>
            <p:cNvSpPr>
              <a:spLocks noChangeArrowheads="1"/>
            </p:cNvSpPr>
            <p:nvPr/>
          </p:nvSpPr>
          <p:spPr bwMode="auto">
            <a:xfrm>
              <a:off x="2208"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1" name="Oval 74">
              <a:extLst>
                <a:ext uri="{FF2B5EF4-FFF2-40B4-BE49-F238E27FC236}">
                  <a16:creationId xmlns:a16="http://schemas.microsoft.com/office/drawing/2014/main" id="{A2A67923-F7FD-4177-B89E-9F04847EAEF7}"/>
                </a:ext>
              </a:extLst>
            </p:cNvPr>
            <p:cNvSpPr>
              <a:spLocks noChangeArrowheads="1"/>
            </p:cNvSpPr>
            <p:nvPr/>
          </p:nvSpPr>
          <p:spPr bwMode="auto">
            <a:xfrm>
              <a:off x="2592"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2" name="Oval 75">
              <a:extLst>
                <a:ext uri="{FF2B5EF4-FFF2-40B4-BE49-F238E27FC236}">
                  <a16:creationId xmlns:a16="http://schemas.microsoft.com/office/drawing/2014/main" id="{6E763872-73C7-42BE-B7FD-FFBE086F014A}"/>
                </a:ext>
              </a:extLst>
            </p:cNvPr>
            <p:cNvSpPr>
              <a:spLocks noChangeArrowheads="1"/>
            </p:cNvSpPr>
            <p:nvPr/>
          </p:nvSpPr>
          <p:spPr bwMode="auto">
            <a:xfrm>
              <a:off x="2400"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3" name="Oval 76">
              <a:extLst>
                <a:ext uri="{FF2B5EF4-FFF2-40B4-BE49-F238E27FC236}">
                  <a16:creationId xmlns:a16="http://schemas.microsoft.com/office/drawing/2014/main" id="{30F03621-98AE-4619-898D-B5A0A342D744}"/>
                </a:ext>
              </a:extLst>
            </p:cNvPr>
            <p:cNvSpPr>
              <a:spLocks noChangeArrowheads="1"/>
            </p:cNvSpPr>
            <p:nvPr/>
          </p:nvSpPr>
          <p:spPr bwMode="auto">
            <a:xfrm>
              <a:off x="2784"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4" name="Oval 77">
              <a:extLst>
                <a:ext uri="{FF2B5EF4-FFF2-40B4-BE49-F238E27FC236}">
                  <a16:creationId xmlns:a16="http://schemas.microsoft.com/office/drawing/2014/main" id="{FE6CBECB-6BDD-407E-AC5A-A1A7677B5BE9}"/>
                </a:ext>
              </a:extLst>
            </p:cNvPr>
            <p:cNvSpPr>
              <a:spLocks noChangeArrowheads="1"/>
            </p:cNvSpPr>
            <p:nvPr/>
          </p:nvSpPr>
          <p:spPr bwMode="auto">
            <a:xfrm>
              <a:off x="2976" y="264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5" name="Oval 80">
              <a:extLst>
                <a:ext uri="{FF2B5EF4-FFF2-40B4-BE49-F238E27FC236}">
                  <a16:creationId xmlns:a16="http://schemas.microsoft.com/office/drawing/2014/main" id="{70EF974C-4B4A-43A0-B2A2-176AF7D699F4}"/>
                </a:ext>
              </a:extLst>
            </p:cNvPr>
            <p:cNvSpPr>
              <a:spLocks noChangeArrowheads="1"/>
            </p:cNvSpPr>
            <p:nvPr/>
          </p:nvSpPr>
          <p:spPr bwMode="auto">
            <a:xfrm>
              <a:off x="1440"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6" name="Oval 81">
              <a:extLst>
                <a:ext uri="{FF2B5EF4-FFF2-40B4-BE49-F238E27FC236}">
                  <a16:creationId xmlns:a16="http://schemas.microsoft.com/office/drawing/2014/main" id="{B34D65AF-7823-4F25-BB46-5088DE2A2864}"/>
                </a:ext>
              </a:extLst>
            </p:cNvPr>
            <p:cNvSpPr>
              <a:spLocks noChangeArrowheads="1"/>
            </p:cNvSpPr>
            <p:nvPr/>
          </p:nvSpPr>
          <p:spPr bwMode="auto">
            <a:xfrm>
              <a:off x="1248"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7" name="Oval 82">
              <a:extLst>
                <a:ext uri="{FF2B5EF4-FFF2-40B4-BE49-F238E27FC236}">
                  <a16:creationId xmlns:a16="http://schemas.microsoft.com/office/drawing/2014/main" id="{6FEFDE24-3D2D-48C5-9DAB-716481E9D7E4}"/>
                </a:ext>
              </a:extLst>
            </p:cNvPr>
            <p:cNvSpPr>
              <a:spLocks noChangeArrowheads="1"/>
            </p:cNvSpPr>
            <p:nvPr/>
          </p:nvSpPr>
          <p:spPr bwMode="auto">
            <a:xfrm>
              <a:off x="1632"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8" name="Oval 83">
              <a:extLst>
                <a:ext uri="{FF2B5EF4-FFF2-40B4-BE49-F238E27FC236}">
                  <a16:creationId xmlns:a16="http://schemas.microsoft.com/office/drawing/2014/main" id="{BF898481-74F4-4E84-B457-2849FD4D2E9F}"/>
                </a:ext>
              </a:extLst>
            </p:cNvPr>
            <p:cNvSpPr>
              <a:spLocks noChangeArrowheads="1"/>
            </p:cNvSpPr>
            <p:nvPr/>
          </p:nvSpPr>
          <p:spPr bwMode="auto">
            <a:xfrm>
              <a:off x="1824"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39" name="Oval 84">
              <a:extLst>
                <a:ext uri="{FF2B5EF4-FFF2-40B4-BE49-F238E27FC236}">
                  <a16:creationId xmlns:a16="http://schemas.microsoft.com/office/drawing/2014/main" id="{2845D621-A7A6-4B1D-839F-6289032C6E2C}"/>
                </a:ext>
              </a:extLst>
            </p:cNvPr>
            <p:cNvSpPr>
              <a:spLocks noChangeArrowheads="1"/>
            </p:cNvSpPr>
            <p:nvPr/>
          </p:nvSpPr>
          <p:spPr bwMode="auto">
            <a:xfrm>
              <a:off x="2016"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40" name="Oval 85">
              <a:extLst>
                <a:ext uri="{FF2B5EF4-FFF2-40B4-BE49-F238E27FC236}">
                  <a16:creationId xmlns:a16="http://schemas.microsoft.com/office/drawing/2014/main" id="{A6426A3E-7E14-41C4-BF25-50F682114ABC}"/>
                </a:ext>
              </a:extLst>
            </p:cNvPr>
            <p:cNvSpPr>
              <a:spLocks noChangeArrowheads="1"/>
            </p:cNvSpPr>
            <p:nvPr/>
          </p:nvSpPr>
          <p:spPr bwMode="auto">
            <a:xfrm>
              <a:off x="2208"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41" name="Oval 86">
              <a:extLst>
                <a:ext uri="{FF2B5EF4-FFF2-40B4-BE49-F238E27FC236}">
                  <a16:creationId xmlns:a16="http://schemas.microsoft.com/office/drawing/2014/main" id="{2D881389-2956-4ACC-BA25-38DEC951D4A0}"/>
                </a:ext>
              </a:extLst>
            </p:cNvPr>
            <p:cNvSpPr>
              <a:spLocks noChangeArrowheads="1"/>
            </p:cNvSpPr>
            <p:nvPr/>
          </p:nvSpPr>
          <p:spPr bwMode="auto">
            <a:xfrm>
              <a:off x="2592"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42" name="Oval 87">
              <a:extLst>
                <a:ext uri="{FF2B5EF4-FFF2-40B4-BE49-F238E27FC236}">
                  <a16:creationId xmlns:a16="http://schemas.microsoft.com/office/drawing/2014/main" id="{8085A0F6-48AE-4CDF-9EA6-0AB663F6E521}"/>
                </a:ext>
              </a:extLst>
            </p:cNvPr>
            <p:cNvSpPr>
              <a:spLocks noChangeArrowheads="1"/>
            </p:cNvSpPr>
            <p:nvPr/>
          </p:nvSpPr>
          <p:spPr bwMode="auto">
            <a:xfrm>
              <a:off x="2400"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43" name="Oval 88">
              <a:extLst>
                <a:ext uri="{FF2B5EF4-FFF2-40B4-BE49-F238E27FC236}">
                  <a16:creationId xmlns:a16="http://schemas.microsoft.com/office/drawing/2014/main" id="{E923D1B7-7096-4DFD-A62C-D54DFD288B15}"/>
                </a:ext>
              </a:extLst>
            </p:cNvPr>
            <p:cNvSpPr>
              <a:spLocks noChangeArrowheads="1"/>
            </p:cNvSpPr>
            <p:nvPr/>
          </p:nvSpPr>
          <p:spPr bwMode="auto">
            <a:xfrm>
              <a:off x="2784"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444" name="Oval 89">
              <a:extLst>
                <a:ext uri="{FF2B5EF4-FFF2-40B4-BE49-F238E27FC236}">
                  <a16:creationId xmlns:a16="http://schemas.microsoft.com/office/drawing/2014/main" id="{ACA72256-F9AF-4292-B82E-D8D87A032BD8}"/>
                </a:ext>
              </a:extLst>
            </p:cNvPr>
            <p:cNvSpPr>
              <a:spLocks noChangeArrowheads="1"/>
            </p:cNvSpPr>
            <p:nvPr/>
          </p:nvSpPr>
          <p:spPr bwMode="auto">
            <a:xfrm>
              <a:off x="2976" y="2400"/>
              <a:ext cx="192" cy="240"/>
            </a:xfrm>
            <a:prstGeom prst="ellips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grpSp>
        <p:nvGrpSpPr>
          <p:cNvPr id="15368" name="Group 97">
            <a:extLst>
              <a:ext uri="{FF2B5EF4-FFF2-40B4-BE49-F238E27FC236}">
                <a16:creationId xmlns:a16="http://schemas.microsoft.com/office/drawing/2014/main" id="{324A2518-1DAE-4A1B-A71B-6CCD24C0E427}"/>
              </a:ext>
            </a:extLst>
          </p:cNvPr>
          <p:cNvGrpSpPr>
            <a:grpSpLocks/>
          </p:cNvGrpSpPr>
          <p:nvPr/>
        </p:nvGrpSpPr>
        <p:grpSpPr bwMode="auto">
          <a:xfrm>
            <a:off x="6934200" y="4648200"/>
            <a:ext cx="1600200" cy="1752600"/>
            <a:chOff x="4176" y="1920"/>
            <a:chExt cx="1008" cy="1104"/>
          </a:xfrm>
        </p:grpSpPr>
        <p:sp>
          <p:nvSpPr>
            <p:cNvPr id="15371" name="Rectangle 92">
              <a:extLst>
                <a:ext uri="{FF2B5EF4-FFF2-40B4-BE49-F238E27FC236}">
                  <a16:creationId xmlns:a16="http://schemas.microsoft.com/office/drawing/2014/main" id="{43B2E935-9D8D-4DBB-8FDF-7D858356CCEA}"/>
                </a:ext>
              </a:extLst>
            </p:cNvPr>
            <p:cNvSpPr>
              <a:spLocks noChangeArrowheads="1"/>
            </p:cNvSpPr>
            <p:nvPr/>
          </p:nvSpPr>
          <p:spPr bwMode="auto">
            <a:xfrm>
              <a:off x="4176" y="1920"/>
              <a:ext cx="1008" cy="110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2" name="Oval 91">
              <a:extLst>
                <a:ext uri="{FF2B5EF4-FFF2-40B4-BE49-F238E27FC236}">
                  <a16:creationId xmlns:a16="http://schemas.microsoft.com/office/drawing/2014/main" id="{A1FF000B-3BD7-4BB4-A09A-781737886EC6}"/>
                </a:ext>
              </a:extLst>
            </p:cNvPr>
            <p:cNvSpPr>
              <a:spLocks noChangeArrowheads="1"/>
            </p:cNvSpPr>
            <p:nvPr/>
          </p:nvSpPr>
          <p:spPr bwMode="auto">
            <a:xfrm>
              <a:off x="4176" y="1920"/>
              <a:ext cx="1008" cy="1104"/>
            </a:xfrm>
            <a:prstGeom prst="ellipse">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5373" name="Line 93">
              <a:extLst>
                <a:ext uri="{FF2B5EF4-FFF2-40B4-BE49-F238E27FC236}">
                  <a16:creationId xmlns:a16="http://schemas.microsoft.com/office/drawing/2014/main" id="{98BB083D-8CFF-4F61-9721-FCBCE576A329}"/>
                </a:ext>
              </a:extLst>
            </p:cNvPr>
            <p:cNvSpPr>
              <a:spLocks noChangeShapeType="1"/>
            </p:cNvSpPr>
            <p:nvPr/>
          </p:nvSpPr>
          <p:spPr bwMode="auto">
            <a:xfrm>
              <a:off x="4704" y="2496"/>
              <a:ext cx="480" cy="0"/>
            </a:xfrm>
            <a:prstGeom prst="line">
              <a:avLst/>
            </a:prstGeom>
            <a:noFill/>
            <a:ln w="9525">
              <a:solidFill>
                <a:schemeClr val="bg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74" name="Text Box 94">
              <a:extLst>
                <a:ext uri="{FF2B5EF4-FFF2-40B4-BE49-F238E27FC236}">
                  <a16:creationId xmlns:a16="http://schemas.microsoft.com/office/drawing/2014/main" id="{F7ADF98E-BD9A-4E14-918C-B98D28A8E26C}"/>
                </a:ext>
              </a:extLst>
            </p:cNvPr>
            <p:cNvSpPr txBox="1">
              <a:spLocks noChangeArrowheads="1"/>
            </p:cNvSpPr>
            <p:nvPr/>
          </p:nvSpPr>
          <p:spPr bwMode="auto">
            <a:xfrm>
              <a:off x="4848" y="2208"/>
              <a:ext cx="19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solidFill>
                    <a:schemeClr val="bg1"/>
                  </a:solidFill>
                  <a:latin typeface="Times New Roman" panose="02020603050405020304" pitchFamily="18" charset="0"/>
                </a:rPr>
                <a:t>r</a:t>
              </a:r>
              <a:endParaRPr lang="en-US" altLang="en-US"/>
            </a:p>
          </p:txBody>
        </p:sp>
      </p:grpSp>
      <p:graphicFrame>
        <p:nvGraphicFramePr>
          <p:cNvPr id="15369" name="Object 96">
            <a:extLst>
              <a:ext uri="{FF2B5EF4-FFF2-40B4-BE49-F238E27FC236}">
                <a16:creationId xmlns:a16="http://schemas.microsoft.com/office/drawing/2014/main" id="{63EE7DA5-9402-4CD5-B4B8-748351F518CC}"/>
              </a:ext>
            </a:extLst>
          </p:cNvPr>
          <p:cNvGraphicFramePr>
            <a:graphicFrameLocks noChangeAspect="1"/>
          </p:cNvGraphicFramePr>
          <p:nvPr/>
        </p:nvGraphicFramePr>
        <p:xfrm>
          <a:off x="5181600" y="3733800"/>
          <a:ext cx="3505200" cy="1743075"/>
        </p:xfrm>
        <a:graphic>
          <a:graphicData uri="http://schemas.openxmlformats.org/presentationml/2006/ole">
            <mc:AlternateContent xmlns:mc="http://schemas.openxmlformats.org/markup-compatibility/2006">
              <mc:Choice xmlns:v="urn:schemas-microsoft-com:vml" Requires="v">
                <p:oleObj name="Equation" r:id="rId4" imgW="1866900" imgH="889000" progId="Equation.3">
                  <p:embed/>
                </p:oleObj>
              </mc:Choice>
              <mc:Fallback>
                <p:oleObj name="Equation" r:id="rId4" imgW="1866900" imgH="889000" progId="Equation.3">
                  <p:embed/>
                  <p:pic>
                    <p:nvPicPr>
                      <p:cNvPr id="0" name="Object 9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3733800"/>
                        <a:ext cx="3505200" cy="174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0" name="Text Box 98">
            <a:extLst>
              <a:ext uri="{FF2B5EF4-FFF2-40B4-BE49-F238E27FC236}">
                <a16:creationId xmlns:a16="http://schemas.microsoft.com/office/drawing/2014/main" id="{2E581AF0-760F-4330-AF11-9C127FB5BA22}"/>
              </a:ext>
            </a:extLst>
          </p:cNvPr>
          <p:cNvSpPr txBox="1">
            <a:spLocks noChangeArrowheads="1"/>
          </p:cNvSpPr>
          <p:nvPr/>
        </p:nvSpPr>
        <p:spPr bwMode="auto">
          <a:xfrm>
            <a:off x="4648200" y="5943600"/>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sym typeface="Symbol" panose="05050102010706020507" pitchFamily="18" charset="2"/>
              </a:rPr>
              <a:t> </a:t>
            </a:r>
            <a:r>
              <a:rPr lang="en-US" altLang="en-US" sz="2000">
                <a:sym typeface="Symbol" panose="05050102010706020507" pitchFamily="18" charset="2"/>
              </a:rPr>
              <a:t>dart board</a:t>
            </a: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a:extLst>
              <a:ext uri="{FF2B5EF4-FFF2-40B4-BE49-F238E27FC236}">
                <a16:creationId xmlns:a16="http://schemas.microsoft.com/office/drawing/2014/main" id="{467818C5-14ED-430D-A9ED-AE1212177EE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6387" name="Rectangle 4">
            <a:extLst>
              <a:ext uri="{FF2B5EF4-FFF2-40B4-BE49-F238E27FC236}">
                <a16:creationId xmlns:a16="http://schemas.microsoft.com/office/drawing/2014/main" id="{035023EB-026B-40AA-8D16-2177A2F44E37}"/>
              </a:ext>
            </a:extLst>
          </p:cNvPr>
          <p:cNvSpPr>
            <a:spLocks noGrp="1" noChangeArrowheads="1"/>
          </p:cNvSpPr>
          <p:nvPr>
            <p:ph type="title"/>
          </p:nvPr>
        </p:nvSpPr>
        <p:spPr/>
        <p:txBody>
          <a:bodyPr/>
          <a:lstStyle/>
          <a:p>
            <a:pPr eaLnBrk="1" hangingPunct="1"/>
            <a:r>
              <a:rPr lang="en-US" altLang="en-US" sz="3200"/>
              <a:t>Relative Frequency Examples</a:t>
            </a:r>
          </a:p>
        </p:txBody>
      </p:sp>
      <p:sp>
        <p:nvSpPr>
          <p:cNvPr id="16388" name="Rectangle 5">
            <a:extLst>
              <a:ext uri="{FF2B5EF4-FFF2-40B4-BE49-F238E27FC236}">
                <a16:creationId xmlns:a16="http://schemas.microsoft.com/office/drawing/2014/main" id="{A8E670E0-A123-43EF-8DF9-1A4A7D3D0F86}"/>
              </a:ext>
            </a:extLst>
          </p:cNvPr>
          <p:cNvSpPr>
            <a:spLocks noGrp="1" noChangeArrowheads="1"/>
          </p:cNvSpPr>
          <p:nvPr>
            <p:ph type="body" idx="1"/>
          </p:nvPr>
        </p:nvSpPr>
        <p:spPr>
          <a:xfrm>
            <a:off x="1219200" y="1905000"/>
            <a:ext cx="7772400" cy="2554288"/>
          </a:xfrm>
        </p:spPr>
        <p:txBody>
          <a:bodyPr/>
          <a:lstStyle/>
          <a:p>
            <a:pPr eaLnBrk="1" hangingPunct="1">
              <a:buFont typeface="Wingdings" panose="05000000000000000000" pitchFamily="2" charset="2"/>
              <a:buNone/>
            </a:pPr>
            <a:r>
              <a:rPr lang="en-US" altLang="en-US" sz="2800"/>
              <a:t>(c) Buffon’s Needle</a:t>
            </a:r>
          </a:p>
          <a:p>
            <a:pPr eaLnBrk="1" hangingPunct="1">
              <a:buFont typeface="Wingdings" panose="05000000000000000000" pitchFamily="2" charset="2"/>
              <a:buNone/>
            </a:pPr>
            <a:endParaRPr lang="en-US" altLang="en-US" sz="2800"/>
          </a:p>
        </p:txBody>
      </p:sp>
      <p:graphicFrame>
        <p:nvGraphicFramePr>
          <p:cNvPr id="16389" name="Object 82">
            <a:extLst>
              <a:ext uri="{FF2B5EF4-FFF2-40B4-BE49-F238E27FC236}">
                <a16:creationId xmlns:a16="http://schemas.microsoft.com/office/drawing/2014/main" id="{BC5029EC-DE70-4F6B-8092-EC1BE95CE562}"/>
              </a:ext>
            </a:extLst>
          </p:cNvPr>
          <p:cNvGraphicFramePr>
            <a:graphicFrameLocks noChangeAspect="1"/>
          </p:cNvGraphicFramePr>
          <p:nvPr/>
        </p:nvGraphicFramePr>
        <p:xfrm>
          <a:off x="4800600" y="2209800"/>
          <a:ext cx="3657600" cy="769938"/>
        </p:xfrm>
        <a:graphic>
          <a:graphicData uri="http://schemas.openxmlformats.org/presentationml/2006/ole">
            <mc:AlternateContent xmlns:mc="http://schemas.openxmlformats.org/markup-compatibility/2006">
              <mc:Choice xmlns:v="urn:schemas-microsoft-com:vml" Requires="v">
                <p:oleObj name="Equation" r:id="rId2" imgW="1739900" imgH="393700" progId="Equation.3">
                  <p:embed/>
                </p:oleObj>
              </mc:Choice>
              <mc:Fallback>
                <p:oleObj name="Equation" r:id="rId2" imgW="1739900" imgH="393700" progId="Equation.3">
                  <p:embed/>
                  <p:pic>
                    <p:nvPicPr>
                      <p:cNvPr id="0" name="Object 8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209800"/>
                        <a:ext cx="3657600"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6390" name="Group 102">
            <a:extLst>
              <a:ext uri="{FF2B5EF4-FFF2-40B4-BE49-F238E27FC236}">
                <a16:creationId xmlns:a16="http://schemas.microsoft.com/office/drawing/2014/main" id="{1651F128-9E5F-4D9F-B2EE-27539BE30CB8}"/>
              </a:ext>
            </a:extLst>
          </p:cNvPr>
          <p:cNvGrpSpPr>
            <a:grpSpLocks/>
          </p:cNvGrpSpPr>
          <p:nvPr/>
        </p:nvGrpSpPr>
        <p:grpSpPr bwMode="auto">
          <a:xfrm>
            <a:off x="1447800" y="2667000"/>
            <a:ext cx="3048000" cy="3505200"/>
            <a:chOff x="912" y="1632"/>
            <a:chExt cx="1920" cy="2208"/>
          </a:xfrm>
        </p:grpSpPr>
        <p:sp>
          <p:nvSpPr>
            <p:cNvPr id="16393" name="Line 84">
              <a:extLst>
                <a:ext uri="{FF2B5EF4-FFF2-40B4-BE49-F238E27FC236}">
                  <a16:creationId xmlns:a16="http://schemas.microsoft.com/office/drawing/2014/main" id="{E4E4C1C4-348C-4B7F-B07C-D953FB865F9A}"/>
                </a:ext>
              </a:extLst>
            </p:cNvPr>
            <p:cNvSpPr>
              <a:spLocks noChangeShapeType="1"/>
            </p:cNvSpPr>
            <p:nvPr/>
          </p:nvSpPr>
          <p:spPr bwMode="auto">
            <a:xfrm>
              <a:off x="912"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Line 87">
              <a:extLst>
                <a:ext uri="{FF2B5EF4-FFF2-40B4-BE49-F238E27FC236}">
                  <a16:creationId xmlns:a16="http://schemas.microsoft.com/office/drawing/2014/main" id="{80160982-1FB6-44C2-BCC4-68D050666AF6}"/>
                </a:ext>
              </a:extLst>
            </p:cNvPr>
            <p:cNvSpPr>
              <a:spLocks noChangeShapeType="1"/>
            </p:cNvSpPr>
            <p:nvPr/>
          </p:nvSpPr>
          <p:spPr bwMode="auto">
            <a:xfrm>
              <a:off x="1296"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5" name="Line 88">
              <a:extLst>
                <a:ext uri="{FF2B5EF4-FFF2-40B4-BE49-F238E27FC236}">
                  <a16:creationId xmlns:a16="http://schemas.microsoft.com/office/drawing/2014/main" id="{A1847FEA-BD89-402B-9D1E-A1AB1543E4E8}"/>
                </a:ext>
              </a:extLst>
            </p:cNvPr>
            <p:cNvSpPr>
              <a:spLocks noChangeShapeType="1"/>
            </p:cNvSpPr>
            <p:nvPr/>
          </p:nvSpPr>
          <p:spPr bwMode="auto">
            <a:xfrm>
              <a:off x="1680"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6" name="Line 91">
              <a:extLst>
                <a:ext uri="{FF2B5EF4-FFF2-40B4-BE49-F238E27FC236}">
                  <a16:creationId xmlns:a16="http://schemas.microsoft.com/office/drawing/2014/main" id="{3D3C11F6-9FF8-4B2D-BE85-3B9E1A316095}"/>
                </a:ext>
              </a:extLst>
            </p:cNvPr>
            <p:cNvSpPr>
              <a:spLocks noChangeShapeType="1"/>
            </p:cNvSpPr>
            <p:nvPr/>
          </p:nvSpPr>
          <p:spPr bwMode="auto">
            <a:xfrm>
              <a:off x="2064"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7" name="Line 92">
              <a:extLst>
                <a:ext uri="{FF2B5EF4-FFF2-40B4-BE49-F238E27FC236}">
                  <a16:creationId xmlns:a16="http://schemas.microsoft.com/office/drawing/2014/main" id="{8A9935F2-4415-4A2E-A609-E56C5A11E161}"/>
                </a:ext>
              </a:extLst>
            </p:cNvPr>
            <p:cNvSpPr>
              <a:spLocks noChangeShapeType="1"/>
            </p:cNvSpPr>
            <p:nvPr/>
          </p:nvSpPr>
          <p:spPr bwMode="auto">
            <a:xfrm>
              <a:off x="2448"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8" name="Line 95">
              <a:extLst>
                <a:ext uri="{FF2B5EF4-FFF2-40B4-BE49-F238E27FC236}">
                  <a16:creationId xmlns:a16="http://schemas.microsoft.com/office/drawing/2014/main" id="{B18941CC-21D0-4E51-B5D1-5235DE63400F}"/>
                </a:ext>
              </a:extLst>
            </p:cNvPr>
            <p:cNvSpPr>
              <a:spLocks noChangeShapeType="1"/>
            </p:cNvSpPr>
            <p:nvPr/>
          </p:nvSpPr>
          <p:spPr bwMode="auto">
            <a:xfrm>
              <a:off x="2832" y="1632"/>
              <a:ext cx="0" cy="18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9" name="Line 96">
              <a:extLst>
                <a:ext uri="{FF2B5EF4-FFF2-40B4-BE49-F238E27FC236}">
                  <a16:creationId xmlns:a16="http://schemas.microsoft.com/office/drawing/2014/main" id="{2BBC9039-401E-4E7D-88BE-1859D750B613}"/>
                </a:ext>
              </a:extLst>
            </p:cNvPr>
            <p:cNvSpPr>
              <a:spLocks noChangeShapeType="1"/>
            </p:cNvSpPr>
            <p:nvPr/>
          </p:nvSpPr>
          <p:spPr bwMode="auto">
            <a:xfrm flipV="1">
              <a:off x="1632" y="2352"/>
              <a:ext cx="240" cy="288"/>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0" name="Line 97">
              <a:extLst>
                <a:ext uri="{FF2B5EF4-FFF2-40B4-BE49-F238E27FC236}">
                  <a16:creationId xmlns:a16="http://schemas.microsoft.com/office/drawing/2014/main" id="{FFBC66AC-CABB-4519-99F0-A28D989F6EFF}"/>
                </a:ext>
              </a:extLst>
            </p:cNvPr>
            <p:cNvSpPr>
              <a:spLocks noChangeShapeType="1"/>
            </p:cNvSpPr>
            <p:nvPr/>
          </p:nvSpPr>
          <p:spPr bwMode="auto">
            <a:xfrm>
              <a:off x="912" y="3408"/>
              <a:ext cx="384" cy="0"/>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1" name="Text Box 98">
              <a:extLst>
                <a:ext uri="{FF2B5EF4-FFF2-40B4-BE49-F238E27FC236}">
                  <a16:creationId xmlns:a16="http://schemas.microsoft.com/office/drawing/2014/main" id="{6B7F2EBB-0B50-4797-B727-EAB98470C8FB}"/>
                </a:ext>
              </a:extLst>
            </p:cNvPr>
            <p:cNvSpPr txBox="1">
              <a:spLocks noChangeArrowheads="1"/>
            </p:cNvSpPr>
            <p:nvPr/>
          </p:nvSpPr>
          <p:spPr bwMode="auto">
            <a:xfrm>
              <a:off x="960" y="3456"/>
              <a:ext cx="33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latin typeface="Times New Roman" panose="02020603050405020304" pitchFamily="18" charset="0"/>
                </a:rPr>
                <a:t>2</a:t>
              </a:r>
              <a:r>
                <a:rPr lang="en-US" altLang="en-US" i="1">
                  <a:latin typeface="Times New Roman" panose="02020603050405020304" pitchFamily="18" charset="0"/>
                </a:rPr>
                <a:t>b</a:t>
              </a:r>
              <a:endParaRPr lang="en-US" altLang="en-US"/>
            </a:p>
          </p:txBody>
        </p:sp>
        <p:sp>
          <p:nvSpPr>
            <p:cNvPr id="16402" name="Line 99">
              <a:extLst>
                <a:ext uri="{FF2B5EF4-FFF2-40B4-BE49-F238E27FC236}">
                  <a16:creationId xmlns:a16="http://schemas.microsoft.com/office/drawing/2014/main" id="{93251F88-D694-4275-96F7-865B666068C7}"/>
                </a:ext>
              </a:extLst>
            </p:cNvPr>
            <p:cNvSpPr>
              <a:spLocks noChangeShapeType="1"/>
            </p:cNvSpPr>
            <p:nvPr/>
          </p:nvSpPr>
          <p:spPr bwMode="auto">
            <a:xfrm flipV="1">
              <a:off x="1728" y="2448"/>
              <a:ext cx="240" cy="288"/>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3" name="Text Box 100">
              <a:extLst>
                <a:ext uri="{FF2B5EF4-FFF2-40B4-BE49-F238E27FC236}">
                  <a16:creationId xmlns:a16="http://schemas.microsoft.com/office/drawing/2014/main" id="{B8B4ADBE-BB3B-4037-9EF9-DA9CDA20377A}"/>
                </a:ext>
              </a:extLst>
            </p:cNvPr>
            <p:cNvSpPr txBox="1">
              <a:spLocks noChangeArrowheads="1"/>
            </p:cNvSpPr>
            <p:nvPr/>
          </p:nvSpPr>
          <p:spPr bwMode="auto">
            <a:xfrm>
              <a:off x="1776" y="2544"/>
              <a:ext cx="33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latin typeface="Times New Roman" panose="02020603050405020304" pitchFamily="18" charset="0"/>
                </a:rPr>
                <a:t>2</a:t>
              </a:r>
              <a:r>
                <a:rPr lang="en-US" altLang="en-US" i="1">
                  <a:latin typeface="Times New Roman" panose="02020603050405020304" pitchFamily="18" charset="0"/>
                </a:rPr>
                <a:t>a</a:t>
              </a:r>
              <a:endParaRPr lang="en-US" altLang="en-US"/>
            </a:p>
          </p:txBody>
        </p:sp>
        <p:sp>
          <p:nvSpPr>
            <p:cNvPr id="16404" name="Text Box 101">
              <a:extLst>
                <a:ext uri="{FF2B5EF4-FFF2-40B4-BE49-F238E27FC236}">
                  <a16:creationId xmlns:a16="http://schemas.microsoft.com/office/drawing/2014/main" id="{019D6892-2875-44C3-9189-9FF56EE212B3}"/>
                </a:ext>
              </a:extLst>
            </p:cNvPr>
            <p:cNvSpPr txBox="1">
              <a:spLocks noChangeArrowheads="1"/>
            </p:cNvSpPr>
            <p:nvPr/>
          </p:nvSpPr>
          <p:spPr bwMode="auto">
            <a:xfrm>
              <a:off x="1728" y="3552"/>
              <a:ext cx="53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b &gt; a</a:t>
              </a:r>
              <a:endParaRPr lang="en-US" altLang="en-US"/>
            </a:p>
          </p:txBody>
        </p:sp>
      </p:grpSp>
      <p:pic>
        <p:nvPicPr>
          <p:cNvPr id="16391" name="Picture 106">
            <a:extLst>
              <a:ext uri="{FF2B5EF4-FFF2-40B4-BE49-F238E27FC236}">
                <a16:creationId xmlns:a16="http://schemas.microsoft.com/office/drawing/2014/main" id="{F1C2DE81-6145-4D93-87C2-FC7BC16C50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971800"/>
            <a:ext cx="2203450"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2" name="Rectangle 107">
            <a:extLst>
              <a:ext uri="{FF2B5EF4-FFF2-40B4-BE49-F238E27FC236}">
                <a16:creationId xmlns:a16="http://schemas.microsoft.com/office/drawing/2014/main" id="{27698A86-9658-456A-A152-D9378CA5C03A}"/>
              </a:ext>
            </a:extLst>
          </p:cNvPr>
          <p:cNvSpPr>
            <a:spLocks noChangeArrowheads="1"/>
          </p:cNvSpPr>
          <p:nvPr/>
        </p:nvSpPr>
        <p:spPr bwMode="auto">
          <a:xfrm>
            <a:off x="4876800" y="5562600"/>
            <a:ext cx="3810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r>
              <a:rPr lang="en-US" altLang="en-US" sz="1600" b="1">
                <a:solidFill>
                  <a:srgbClr val="FF0000"/>
                </a:solidFill>
                <a:latin typeface="Times New Roman" panose="02020603050405020304" pitchFamily="18" charset="0"/>
              </a:rPr>
              <a:t>Georges Buffon</a:t>
            </a:r>
          </a:p>
          <a:p>
            <a:pPr algn="ctr" eaLnBrk="1" hangingPunct="1"/>
            <a:r>
              <a:rPr lang="en-US" altLang="en-US" sz="1200" b="1">
                <a:latin typeface="Times New Roman" panose="02020603050405020304" pitchFamily="18" charset="0"/>
              </a:rPr>
              <a:t>Born:</a:t>
            </a:r>
            <a:r>
              <a:rPr lang="en-US" altLang="en-US" sz="1200" b="1">
                <a:solidFill>
                  <a:srgbClr val="008000"/>
                </a:solidFill>
                <a:latin typeface="Times New Roman" panose="02020603050405020304" pitchFamily="18" charset="0"/>
              </a:rPr>
              <a:t> 7 Sept 1707 in Montbard, Côte d'Or, France</a:t>
            </a:r>
            <a:br>
              <a:rPr lang="en-US" altLang="en-US" sz="1200" b="1">
                <a:solidFill>
                  <a:srgbClr val="008000"/>
                </a:solidFill>
                <a:latin typeface="Times New Roman" panose="02020603050405020304" pitchFamily="18" charset="0"/>
              </a:rPr>
            </a:br>
            <a:r>
              <a:rPr lang="en-US" altLang="en-US" sz="1200" b="1">
                <a:latin typeface="Times New Roman" panose="02020603050405020304" pitchFamily="18" charset="0"/>
              </a:rPr>
              <a:t>Died:</a:t>
            </a:r>
            <a:r>
              <a:rPr lang="en-US" altLang="en-US" sz="1200" b="1">
                <a:solidFill>
                  <a:srgbClr val="800080"/>
                </a:solidFill>
                <a:latin typeface="Times New Roman" panose="02020603050405020304" pitchFamily="18" charset="0"/>
              </a:rPr>
              <a:t> 16 April 1788 in Paris, France</a:t>
            </a:r>
            <a:endParaRPr lang="en-US" altLang="en-US" sz="1200" b="1">
              <a:latin typeface="Times New Roman" panose="02020603050405020304" pitchFamily="18" charset="0"/>
            </a:endParaRPr>
          </a:p>
          <a:p>
            <a:endParaRPr lang="en-US" altLang="en-US">
              <a:latin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a:extLst>
              <a:ext uri="{FF2B5EF4-FFF2-40B4-BE49-F238E27FC236}">
                <a16:creationId xmlns:a16="http://schemas.microsoft.com/office/drawing/2014/main" id="{27E28DF8-D201-48DA-8992-49BF4A80AFC4}"/>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7411" name="Rectangle 2">
            <a:extLst>
              <a:ext uri="{FF2B5EF4-FFF2-40B4-BE49-F238E27FC236}">
                <a16:creationId xmlns:a16="http://schemas.microsoft.com/office/drawing/2014/main" id="{E7125440-8856-4B55-BB3F-29AC5FFCFCFF}"/>
              </a:ext>
            </a:extLst>
          </p:cNvPr>
          <p:cNvSpPr>
            <a:spLocks noGrp="1" noChangeArrowheads="1"/>
          </p:cNvSpPr>
          <p:nvPr>
            <p:ph type="title"/>
          </p:nvPr>
        </p:nvSpPr>
        <p:spPr/>
        <p:txBody>
          <a:bodyPr/>
          <a:lstStyle/>
          <a:p>
            <a:pPr eaLnBrk="1" hangingPunct="1"/>
            <a:r>
              <a:rPr lang="en-US" altLang="en-US"/>
              <a:t>Probability Models (Cont)</a:t>
            </a:r>
          </a:p>
        </p:txBody>
      </p:sp>
      <p:sp>
        <p:nvSpPr>
          <p:cNvPr id="17412" name="Rectangle 3">
            <a:extLst>
              <a:ext uri="{FF2B5EF4-FFF2-40B4-BE49-F238E27FC236}">
                <a16:creationId xmlns:a16="http://schemas.microsoft.com/office/drawing/2014/main" id="{FB138CEC-97AB-4B57-A56A-96C087CBB583}"/>
              </a:ext>
            </a:extLst>
          </p:cNvPr>
          <p:cNvSpPr>
            <a:spLocks noGrp="1" noChangeArrowheads="1"/>
          </p:cNvSpPr>
          <p:nvPr>
            <p:ph type="body" idx="1"/>
          </p:nvPr>
        </p:nvSpPr>
        <p:spPr/>
        <p:txBody>
          <a:bodyPr/>
          <a:lstStyle/>
          <a:p>
            <a:pPr eaLnBrk="1" hangingPunct="1">
              <a:buFont typeface="Wingdings" panose="05000000000000000000" pitchFamily="2" charset="2"/>
              <a:buNone/>
            </a:pPr>
            <a:r>
              <a:rPr lang="en-US" altLang="en-US" sz="2800" b="1"/>
              <a:t>3. Axiomatic Definition</a:t>
            </a:r>
          </a:p>
          <a:p>
            <a:pPr eaLnBrk="1" hangingPunct="1">
              <a:buFont typeface="Wingdings" panose="05000000000000000000" pitchFamily="2" charset="2"/>
              <a:buNone/>
            </a:pPr>
            <a:r>
              <a:rPr lang="en-US" altLang="en-US" sz="2800" i="1">
                <a:latin typeface="Times New Roman" panose="02020603050405020304" pitchFamily="18" charset="0"/>
              </a:rPr>
              <a:t>S </a:t>
            </a:r>
            <a:r>
              <a:rPr lang="en-US" altLang="en-US" sz="2800"/>
              <a:t>= Universal Set</a:t>
            </a:r>
          </a:p>
          <a:p>
            <a:pPr eaLnBrk="1" hangingPunct="1">
              <a:buFont typeface="Wingdings" panose="05000000000000000000" pitchFamily="2" charset="2"/>
              <a:buNone/>
            </a:pPr>
            <a:r>
              <a:rPr lang="en-US" altLang="en-US" sz="2800">
                <a:solidFill>
                  <a:schemeClr val="folHlink"/>
                </a:solidFill>
              </a:rPr>
              <a:t>Axiom 1:</a:t>
            </a:r>
          </a:p>
          <a:p>
            <a:pPr eaLnBrk="1" hangingPunct="1">
              <a:buFont typeface="Wingdings" panose="05000000000000000000" pitchFamily="2" charset="2"/>
              <a:buNone/>
            </a:pPr>
            <a:r>
              <a:rPr lang="en-US" altLang="en-US" sz="2800">
                <a:solidFill>
                  <a:schemeClr val="folHlink"/>
                </a:solidFill>
              </a:rPr>
              <a:t>Axiom 2:</a:t>
            </a:r>
          </a:p>
          <a:p>
            <a:pPr eaLnBrk="1" hangingPunct="1">
              <a:buFont typeface="Wingdings" panose="05000000000000000000" pitchFamily="2" charset="2"/>
              <a:buNone/>
            </a:pPr>
            <a:r>
              <a:rPr lang="en-US" altLang="en-US" sz="2800">
                <a:solidFill>
                  <a:schemeClr val="folHlink"/>
                </a:solidFill>
              </a:rPr>
              <a:t>Axiom 3a:</a:t>
            </a:r>
          </a:p>
          <a:p>
            <a:pPr eaLnBrk="1" hangingPunct="1">
              <a:buFont typeface="Wingdings" panose="05000000000000000000" pitchFamily="2" charset="2"/>
              <a:buNone/>
            </a:pPr>
            <a:endParaRPr lang="en-US" altLang="en-US" sz="2800">
              <a:solidFill>
                <a:schemeClr val="folHlink"/>
              </a:solidFill>
            </a:endParaRPr>
          </a:p>
          <a:p>
            <a:pPr eaLnBrk="1" hangingPunct="1">
              <a:buFont typeface="Wingdings" panose="05000000000000000000" pitchFamily="2" charset="2"/>
              <a:buNone/>
            </a:pPr>
            <a:r>
              <a:rPr lang="en-US" altLang="en-US" sz="2800">
                <a:solidFill>
                  <a:schemeClr val="folHlink"/>
                </a:solidFill>
              </a:rPr>
              <a:t>Axiom 3b:</a:t>
            </a:r>
            <a:r>
              <a:rPr lang="en-US" altLang="en-US" sz="2800"/>
              <a:t> </a:t>
            </a:r>
            <a:r>
              <a:rPr lang="en-US" altLang="en-US" sz="2800">
                <a:latin typeface="Times New Roman" panose="02020603050405020304" pitchFamily="18" charset="0"/>
              </a:rPr>
              <a:t>{</a:t>
            </a:r>
            <a:r>
              <a:rPr lang="en-US" altLang="en-US" sz="2800" i="1">
                <a:latin typeface="Times New Roman" panose="02020603050405020304" pitchFamily="18" charset="0"/>
              </a:rPr>
              <a:t>A</a:t>
            </a:r>
            <a:r>
              <a:rPr lang="en-US" altLang="en-US" sz="2800" i="1" baseline="-25000">
                <a:latin typeface="Times New Roman" panose="02020603050405020304" pitchFamily="18" charset="0"/>
              </a:rPr>
              <a:t>i </a:t>
            </a:r>
            <a:r>
              <a:rPr lang="en-US" altLang="en-US" sz="2800">
                <a:latin typeface="Times New Roman" panose="02020603050405020304" pitchFamily="18" charset="0"/>
              </a:rPr>
              <a:t>| 1</a:t>
            </a:r>
            <a:r>
              <a:rPr lang="en-US" altLang="en-US" sz="2800">
                <a:latin typeface="Times New Roman" panose="02020603050405020304" pitchFamily="18" charset="0"/>
                <a:sym typeface="Symbol" panose="05050102010706020507" pitchFamily="18" charset="2"/>
              </a:rPr>
              <a:t> </a:t>
            </a:r>
            <a:r>
              <a:rPr lang="en-US" altLang="en-US" sz="2800" i="1">
                <a:latin typeface="Times New Roman" panose="02020603050405020304" pitchFamily="18" charset="0"/>
                <a:sym typeface="Symbol" panose="05050102010706020507" pitchFamily="18" charset="2"/>
              </a:rPr>
              <a:t>i </a:t>
            </a:r>
            <a:r>
              <a:rPr lang="en-US" altLang="en-US" sz="2800">
                <a:latin typeface="Times New Roman" panose="02020603050405020304" pitchFamily="18" charset="0"/>
                <a:sym typeface="Symbol" panose="05050102010706020507" pitchFamily="18" charset="2"/>
              </a:rPr>
              <a:t>}</a:t>
            </a:r>
            <a:r>
              <a:rPr lang="en-US" altLang="en-US" sz="2800">
                <a:sym typeface="Symbol" panose="05050102010706020507" pitchFamily="18" charset="2"/>
              </a:rPr>
              <a:t> be pairwise disjoint.</a:t>
            </a:r>
            <a:endParaRPr lang="en-US" altLang="en-US" sz="2800"/>
          </a:p>
          <a:p>
            <a:pPr eaLnBrk="1" hangingPunct="1">
              <a:buFont typeface="Wingdings" panose="05000000000000000000" pitchFamily="2" charset="2"/>
              <a:buNone/>
            </a:pPr>
            <a:endParaRPr lang="en-US" altLang="en-US" sz="2800" b="1"/>
          </a:p>
        </p:txBody>
      </p:sp>
      <p:graphicFrame>
        <p:nvGraphicFramePr>
          <p:cNvPr id="17413" name="Object 4">
            <a:extLst>
              <a:ext uri="{FF2B5EF4-FFF2-40B4-BE49-F238E27FC236}">
                <a16:creationId xmlns:a16="http://schemas.microsoft.com/office/drawing/2014/main" id="{E898DCED-CE0B-49E0-948F-1C57BEE7FC7C}"/>
              </a:ext>
            </a:extLst>
          </p:cNvPr>
          <p:cNvGraphicFramePr>
            <a:graphicFrameLocks noChangeAspect="1"/>
          </p:cNvGraphicFramePr>
          <p:nvPr/>
        </p:nvGraphicFramePr>
        <p:xfrm>
          <a:off x="2971800" y="3124200"/>
          <a:ext cx="2578100" cy="500063"/>
        </p:xfrm>
        <a:graphic>
          <a:graphicData uri="http://schemas.openxmlformats.org/presentationml/2006/ole">
            <mc:AlternateContent xmlns:mc="http://schemas.openxmlformats.org/markup-compatibility/2006">
              <mc:Choice xmlns:v="urn:schemas-microsoft-com:vml" Requires="v">
                <p:oleObj name="Equation" r:id="rId2" imgW="1040948" imgH="203112" progId="Equation.3">
                  <p:embed/>
                </p:oleObj>
              </mc:Choice>
              <mc:Fallback>
                <p:oleObj name="Equation" r:id="rId2" imgW="1040948" imgH="203112"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124200"/>
                        <a:ext cx="25781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4" name="Object 5">
            <a:extLst>
              <a:ext uri="{FF2B5EF4-FFF2-40B4-BE49-F238E27FC236}">
                <a16:creationId xmlns:a16="http://schemas.microsoft.com/office/drawing/2014/main" id="{322DC920-8C05-4B9E-8973-69CBB54FE303}"/>
              </a:ext>
            </a:extLst>
          </p:cNvPr>
          <p:cNvGraphicFramePr>
            <a:graphicFrameLocks noChangeAspect="1"/>
          </p:cNvGraphicFramePr>
          <p:nvPr/>
        </p:nvGraphicFramePr>
        <p:xfrm>
          <a:off x="2971800" y="3581400"/>
          <a:ext cx="1414463" cy="500063"/>
        </p:xfrm>
        <a:graphic>
          <a:graphicData uri="http://schemas.openxmlformats.org/presentationml/2006/ole">
            <mc:AlternateContent xmlns:mc="http://schemas.openxmlformats.org/markup-compatibility/2006">
              <mc:Choice xmlns:v="urn:schemas-microsoft-com:vml" Requires="v">
                <p:oleObj name="Equation" r:id="rId4" imgW="571252" imgH="203112" progId="Equation.3">
                  <p:embed/>
                </p:oleObj>
              </mc:Choice>
              <mc:Fallback>
                <p:oleObj name="Equation" r:id="rId4" imgW="571252" imgH="203112"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3581400"/>
                        <a:ext cx="1414463"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5" name="Object 6">
            <a:extLst>
              <a:ext uri="{FF2B5EF4-FFF2-40B4-BE49-F238E27FC236}">
                <a16:creationId xmlns:a16="http://schemas.microsoft.com/office/drawing/2014/main" id="{D6E0C50C-2A98-4DBB-9783-0E402BA5C960}"/>
              </a:ext>
            </a:extLst>
          </p:cNvPr>
          <p:cNvGraphicFramePr>
            <a:graphicFrameLocks noChangeAspect="1"/>
          </p:cNvGraphicFramePr>
          <p:nvPr/>
        </p:nvGraphicFramePr>
        <p:xfrm>
          <a:off x="1738313" y="4587875"/>
          <a:ext cx="5821362" cy="484188"/>
        </p:xfrm>
        <a:graphic>
          <a:graphicData uri="http://schemas.openxmlformats.org/presentationml/2006/ole">
            <mc:AlternateContent xmlns:mc="http://schemas.openxmlformats.org/markup-compatibility/2006">
              <mc:Choice xmlns:v="urn:schemas-microsoft-com:vml" Requires="v">
                <p:oleObj name="Equation" r:id="rId6" imgW="2425700" imgH="203200" progId="Equation.3">
                  <p:embed/>
                </p:oleObj>
              </mc:Choice>
              <mc:Fallback>
                <p:oleObj name="Equation" r:id="rId6" imgW="2425700" imgH="2032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8313" y="4587875"/>
                        <a:ext cx="5821362" cy="484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6" name="Object 7">
            <a:extLst>
              <a:ext uri="{FF2B5EF4-FFF2-40B4-BE49-F238E27FC236}">
                <a16:creationId xmlns:a16="http://schemas.microsoft.com/office/drawing/2014/main" id="{E4CC8179-07F7-4859-8E30-45CB17C277AF}"/>
              </a:ext>
            </a:extLst>
          </p:cNvPr>
          <p:cNvGraphicFramePr>
            <a:graphicFrameLocks noChangeAspect="1"/>
          </p:cNvGraphicFramePr>
          <p:nvPr/>
        </p:nvGraphicFramePr>
        <p:xfrm>
          <a:off x="2286000" y="5486400"/>
          <a:ext cx="2930525" cy="949325"/>
        </p:xfrm>
        <a:graphic>
          <a:graphicData uri="http://schemas.openxmlformats.org/presentationml/2006/ole">
            <mc:AlternateContent xmlns:mc="http://schemas.openxmlformats.org/markup-compatibility/2006">
              <mc:Choice xmlns:v="urn:schemas-microsoft-com:vml" Requires="v">
                <p:oleObj name="Equation" r:id="rId8" imgW="1333500" imgH="431800" progId="Equation.3">
                  <p:embed/>
                </p:oleObj>
              </mc:Choice>
              <mc:Fallback>
                <p:oleObj name="Equation" r:id="rId8" imgW="1333500" imgH="4318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5486400"/>
                        <a:ext cx="2930525" cy="949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a:extLst>
              <a:ext uri="{FF2B5EF4-FFF2-40B4-BE49-F238E27FC236}">
                <a16:creationId xmlns:a16="http://schemas.microsoft.com/office/drawing/2014/main" id="{34516985-DE58-4B1A-B50E-F662BDEA71ED}"/>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8435" name="Rectangle 2">
            <a:extLst>
              <a:ext uri="{FF2B5EF4-FFF2-40B4-BE49-F238E27FC236}">
                <a16:creationId xmlns:a16="http://schemas.microsoft.com/office/drawing/2014/main" id="{64F5C339-38C2-43BF-993A-8F371479BF1E}"/>
              </a:ext>
            </a:extLst>
          </p:cNvPr>
          <p:cNvSpPr>
            <a:spLocks noGrp="1" noChangeArrowheads="1"/>
          </p:cNvSpPr>
          <p:nvPr>
            <p:ph type="title"/>
          </p:nvPr>
        </p:nvSpPr>
        <p:spPr/>
        <p:txBody>
          <a:bodyPr/>
          <a:lstStyle/>
          <a:p>
            <a:pPr eaLnBrk="1" hangingPunct="1"/>
            <a:r>
              <a:rPr lang="en-US" altLang="en-US"/>
              <a:t>Event Types</a:t>
            </a:r>
          </a:p>
        </p:txBody>
      </p:sp>
      <p:sp>
        <p:nvSpPr>
          <p:cNvPr id="18436" name="Rectangle 3">
            <a:extLst>
              <a:ext uri="{FF2B5EF4-FFF2-40B4-BE49-F238E27FC236}">
                <a16:creationId xmlns:a16="http://schemas.microsoft.com/office/drawing/2014/main" id="{A6B9A8CF-1F4A-407D-87DB-05967C613D79}"/>
              </a:ext>
            </a:extLst>
          </p:cNvPr>
          <p:cNvSpPr>
            <a:spLocks noGrp="1" noChangeArrowheads="1"/>
          </p:cNvSpPr>
          <p:nvPr>
            <p:ph type="body" idx="1"/>
          </p:nvPr>
        </p:nvSpPr>
        <p:spPr>
          <a:xfrm>
            <a:off x="609600" y="2057400"/>
            <a:ext cx="5562600" cy="4114800"/>
          </a:xfrm>
        </p:spPr>
        <p:txBody>
          <a:bodyPr/>
          <a:lstStyle/>
          <a:p>
            <a:pPr eaLnBrk="1" hangingPunct="1"/>
            <a:r>
              <a:rPr lang="en-US" altLang="en-US" i="1">
                <a:solidFill>
                  <a:schemeClr val="folHlink"/>
                </a:solidFill>
                <a:latin typeface="Times New Roman" panose="02020603050405020304" pitchFamily="18" charset="0"/>
              </a:rPr>
              <a:t>A</a:t>
            </a:r>
            <a:r>
              <a:rPr lang="en-US" altLang="en-US">
                <a:solidFill>
                  <a:schemeClr val="folHlink"/>
                </a:solidFill>
              </a:rPr>
              <a:t> and </a:t>
            </a:r>
            <a:r>
              <a:rPr lang="en-US" altLang="en-US" i="1">
                <a:solidFill>
                  <a:schemeClr val="folHlink"/>
                </a:solidFill>
                <a:latin typeface="Times New Roman" panose="02020603050405020304" pitchFamily="18" charset="0"/>
              </a:rPr>
              <a:t>B</a:t>
            </a:r>
            <a:r>
              <a:rPr lang="en-US" altLang="en-US">
                <a:solidFill>
                  <a:schemeClr val="folHlink"/>
                </a:solidFill>
              </a:rPr>
              <a:t> </a:t>
            </a:r>
            <a:r>
              <a:rPr lang="en-US" altLang="en-US" b="1" i="1">
                <a:solidFill>
                  <a:schemeClr val="folHlink"/>
                </a:solidFill>
              </a:rPr>
              <a:t>independent: </a:t>
            </a:r>
          </a:p>
          <a:p>
            <a:pPr eaLnBrk="1" hangingPunct="1">
              <a:buFont typeface="Wingdings" panose="05000000000000000000" pitchFamily="2" charset="2"/>
              <a:buNone/>
            </a:pPr>
            <a:r>
              <a:rPr lang="en-US" altLang="en-US">
                <a:latin typeface="Times New Roman" panose="02020603050405020304" pitchFamily="18" charset="0"/>
              </a:rPr>
              <a:t>            Pr[</a:t>
            </a:r>
            <a:r>
              <a:rPr lang="en-US" altLang="en-US" i="1">
                <a:latin typeface="Times New Roman" panose="02020603050405020304" pitchFamily="18" charset="0"/>
              </a:rPr>
              <a:t>A•B</a:t>
            </a:r>
            <a:r>
              <a:rPr lang="en-US" altLang="en-US">
                <a:latin typeface="Times New Roman" panose="02020603050405020304" pitchFamily="18" charset="0"/>
              </a:rPr>
              <a:t>]= Pr[</a:t>
            </a:r>
            <a:r>
              <a:rPr lang="en-US" altLang="en-US" i="1">
                <a:latin typeface="Times New Roman" panose="02020603050405020304" pitchFamily="18" charset="0"/>
              </a:rPr>
              <a:t>A</a:t>
            </a:r>
            <a:r>
              <a:rPr lang="en-US" altLang="en-US">
                <a:latin typeface="Times New Roman" panose="02020603050405020304" pitchFamily="18" charset="0"/>
              </a:rPr>
              <a:t>] Pr[</a:t>
            </a:r>
            <a:r>
              <a:rPr lang="en-US" altLang="en-US" i="1">
                <a:latin typeface="Times New Roman" panose="02020603050405020304" pitchFamily="18" charset="0"/>
              </a:rPr>
              <a:t>B</a:t>
            </a:r>
            <a:r>
              <a:rPr lang="en-US" altLang="en-US">
                <a:latin typeface="Times New Roman" panose="02020603050405020304" pitchFamily="18" charset="0"/>
              </a:rPr>
              <a:t>]</a:t>
            </a:r>
          </a:p>
          <a:p>
            <a:pPr eaLnBrk="1" hangingPunct="1"/>
            <a:r>
              <a:rPr lang="en-US" altLang="en-US">
                <a:solidFill>
                  <a:schemeClr val="folHlink"/>
                </a:solidFill>
                <a:latin typeface="Times New Roman" panose="02020603050405020304" pitchFamily="18" charset="0"/>
              </a:rPr>
              <a:t>For three sets </a:t>
            </a:r>
            <a:r>
              <a:rPr lang="en-US" altLang="en-US" i="1">
                <a:solidFill>
                  <a:schemeClr val="folHlink"/>
                </a:solidFill>
                <a:latin typeface="Times New Roman" panose="02020603050405020304" pitchFamily="18" charset="0"/>
              </a:rPr>
              <a:t>A</a:t>
            </a:r>
            <a:r>
              <a:rPr lang="en-US" altLang="en-US">
                <a:solidFill>
                  <a:schemeClr val="folHlink"/>
                </a:solidFill>
              </a:rPr>
              <a:t>, </a:t>
            </a:r>
            <a:r>
              <a:rPr lang="en-US" altLang="en-US" i="1">
                <a:solidFill>
                  <a:schemeClr val="folHlink"/>
                </a:solidFill>
                <a:latin typeface="Times New Roman" panose="02020603050405020304" pitchFamily="18" charset="0"/>
              </a:rPr>
              <a:t>B</a:t>
            </a:r>
            <a:r>
              <a:rPr lang="en-US" altLang="en-US">
                <a:solidFill>
                  <a:schemeClr val="folHlink"/>
                </a:solidFill>
              </a:rPr>
              <a:t> </a:t>
            </a:r>
            <a:r>
              <a:rPr lang="en-US" altLang="en-US" sz="2800">
                <a:solidFill>
                  <a:schemeClr val="folHlink"/>
                </a:solidFill>
              </a:rPr>
              <a:t>and</a:t>
            </a:r>
            <a:r>
              <a:rPr lang="en-US" altLang="en-US">
                <a:solidFill>
                  <a:schemeClr val="folHlink"/>
                </a:solidFill>
              </a:rPr>
              <a:t> </a:t>
            </a:r>
            <a:r>
              <a:rPr lang="en-US" altLang="en-US" i="1">
                <a:solidFill>
                  <a:schemeClr val="folHlink"/>
                </a:solidFill>
                <a:latin typeface="Times New Roman" panose="02020603050405020304" pitchFamily="18" charset="0"/>
              </a:rPr>
              <a:t>C…</a:t>
            </a:r>
            <a:endParaRPr lang="en-US" altLang="en-US" i="1">
              <a:latin typeface="Times New Roman" panose="02020603050405020304" pitchFamily="18" charset="0"/>
            </a:endParaRPr>
          </a:p>
          <a:p>
            <a:pPr lvl="2" eaLnBrk="1" hangingPunct="1">
              <a:buFont typeface="Wingdings" panose="05000000000000000000" pitchFamily="2" charset="2"/>
              <a:buNone/>
            </a:pPr>
            <a:r>
              <a:rPr lang="en-US" altLang="en-US" sz="2800">
                <a:latin typeface="Times New Roman" panose="02020603050405020304" pitchFamily="18" charset="0"/>
              </a:rPr>
              <a:t>Pr[</a:t>
            </a:r>
            <a:r>
              <a:rPr lang="en-US" altLang="en-US" sz="2800" i="1">
                <a:latin typeface="Times New Roman" panose="02020603050405020304" pitchFamily="18" charset="0"/>
              </a:rPr>
              <a:t>A•B</a:t>
            </a:r>
            <a:r>
              <a:rPr lang="en-US" altLang="en-US" sz="2800">
                <a:latin typeface="Times New Roman" panose="02020603050405020304" pitchFamily="18" charset="0"/>
              </a:rPr>
              <a:t>]= Pr[</a:t>
            </a:r>
            <a:r>
              <a:rPr lang="en-US" altLang="en-US" sz="2800" i="1">
                <a:latin typeface="Times New Roman" panose="02020603050405020304" pitchFamily="18" charset="0"/>
              </a:rPr>
              <a:t>A</a:t>
            </a:r>
            <a:r>
              <a:rPr lang="en-US" altLang="en-US" sz="2800">
                <a:latin typeface="Times New Roman" panose="02020603050405020304" pitchFamily="18" charset="0"/>
              </a:rPr>
              <a:t>] Pr[</a:t>
            </a:r>
            <a:r>
              <a:rPr lang="en-US" altLang="en-US" sz="2800" i="1">
                <a:latin typeface="Times New Roman" panose="02020603050405020304" pitchFamily="18" charset="0"/>
              </a:rPr>
              <a:t>B</a:t>
            </a:r>
            <a:r>
              <a:rPr lang="en-US" altLang="en-US" sz="2800">
                <a:latin typeface="Times New Roman" panose="02020603050405020304" pitchFamily="18" charset="0"/>
              </a:rPr>
              <a:t>]</a:t>
            </a:r>
          </a:p>
          <a:p>
            <a:pPr lvl="2" eaLnBrk="1" hangingPunct="1">
              <a:buFont typeface="Wingdings" panose="05000000000000000000" pitchFamily="2" charset="2"/>
              <a:buNone/>
            </a:pPr>
            <a:r>
              <a:rPr lang="en-US" altLang="en-US" sz="2800">
                <a:latin typeface="Times New Roman" panose="02020603050405020304" pitchFamily="18" charset="0"/>
              </a:rPr>
              <a:t>Pr[</a:t>
            </a:r>
            <a:r>
              <a:rPr lang="en-US" altLang="en-US" sz="2800" i="1">
                <a:latin typeface="Times New Roman" panose="02020603050405020304" pitchFamily="18" charset="0"/>
              </a:rPr>
              <a:t>A•C</a:t>
            </a:r>
            <a:r>
              <a:rPr lang="en-US" altLang="en-US" sz="2800">
                <a:latin typeface="Times New Roman" panose="02020603050405020304" pitchFamily="18" charset="0"/>
              </a:rPr>
              <a:t>]= Pr[</a:t>
            </a:r>
            <a:r>
              <a:rPr lang="en-US" altLang="en-US" sz="2800" i="1">
                <a:latin typeface="Times New Roman" panose="02020603050405020304" pitchFamily="18" charset="0"/>
              </a:rPr>
              <a:t>A</a:t>
            </a:r>
            <a:r>
              <a:rPr lang="en-US" altLang="en-US" sz="2800">
                <a:latin typeface="Times New Roman" panose="02020603050405020304" pitchFamily="18" charset="0"/>
              </a:rPr>
              <a:t>] Pr[</a:t>
            </a:r>
            <a:r>
              <a:rPr lang="en-US" altLang="en-US" sz="2800" i="1">
                <a:latin typeface="Times New Roman" panose="02020603050405020304" pitchFamily="18" charset="0"/>
              </a:rPr>
              <a:t>C</a:t>
            </a:r>
            <a:r>
              <a:rPr lang="en-US" altLang="en-US" sz="2800">
                <a:latin typeface="Times New Roman" panose="02020603050405020304" pitchFamily="18" charset="0"/>
              </a:rPr>
              <a:t>]</a:t>
            </a:r>
          </a:p>
          <a:p>
            <a:pPr lvl="2" eaLnBrk="1" hangingPunct="1">
              <a:buFont typeface="Wingdings" panose="05000000000000000000" pitchFamily="2" charset="2"/>
              <a:buNone/>
            </a:pPr>
            <a:r>
              <a:rPr lang="en-US" altLang="en-US" sz="2800">
                <a:latin typeface="Times New Roman" panose="02020603050405020304" pitchFamily="18" charset="0"/>
              </a:rPr>
              <a:t>Pr[</a:t>
            </a:r>
            <a:r>
              <a:rPr lang="en-US" altLang="en-US" sz="2800" i="1">
                <a:latin typeface="Times New Roman" panose="02020603050405020304" pitchFamily="18" charset="0"/>
              </a:rPr>
              <a:t>B•C</a:t>
            </a:r>
            <a:r>
              <a:rPr lang="en-US" altLang="en-US" sz="2800">
                <a:latin typeface="Times New Roman" panose="02020603050405020304" pitchFamily="18" charset="0"/>
              </a:rPr>
              <a:t>]= Pr[</a:t>
            </a:r>
            <a:r>
              <a:rPr lang="en-US" altLang="en-US" sz="2800" i="1">
                <a:latin typeface="Times New Roman" panose="02020603050405020304" pitchFamily="18" charset="0"/>
              </a:rPr>
              <a:t>B</a:t>
            </a:r>
            <a:r>
              <a:rPr lang="en-US" altLang="en-US" sz="2800">
                <a:latin typeface="Times New Roman" panose="02020603050405020304" pitchFamily="18" charset="0"/>
              </a:rPr>
              <a:t>] Pr[</a:t>
            </a:r>
            <a:r>
              <a:rPr lang="en-US" altLang="en-US" sz="2800" i="1">
                <a:latin typeface="Times New Roman" panose="02020603050405020304" pitchFamily="18" charset="0"/>
              </a:rPr>
              <a:t>C</a:t>
            </a:r>
            <a:r>
              <a:rPr lang="en-US" altLang="en-US" sz="2800">
                <a:latin typeface="Times New Roman" panose="02020603050405020304" pitchFamily="18" charset="0"/>
              </a:rPr>
              <a:t>]</a:t>
            </a:r>
          </a:p>
          <a:p>
            <a:pPr lvl="2" eaLnBrk="1" hangingPunct="1">
              <a:buFont typeface="Wingdings" panose="05000000000000000000" pitchFamily="2" charset="2"/>
              <a:buNone/>
            </a:pPr>
            <a:r>
              <a:rPr lang="en-US" altLang="en-US" sz="2800">
                <a:latin typeface="Times New Roman" panose="02020603050405020304" pitchFamily="18" charset="0"/>
              </a:rPr>
              <a:t>Pr[</a:t>
            </a:r>
            <a:r>
              <a:rPr lang="en-US" altLang="en-US" sz="2800" i="1">
                <a:latin typeface="Times New Roman" panose="02020603050405020304" pitchFamily="18" charset="0"/>
              </a:rPr>
              <a:t>A•B•C</a:t>
            </a:r>
            <a:r>
              <a:rPr lang="en-US" altLang="en-US" sz="2800">
                <a:latin typeface="Times New Roman" panose="02020603050405020304" pitchFamily="18" charset="0"/>
              </a:rPr>
              <a:t>]= Pr[</a:t>
            </a:r>
            <a:r>
              <a:rPr lang="en-US" altLang="en-US" sz="2800" i="1">
                <a:latin typeface="Times New Roman" panose="02020603050405020304" pitchFamily="18" charset="0"/>
              </a:rPr>
              <a:t>A</a:t>
            </a:r>
            <a:r>
              <a:rPr lang="en-US" altLang="en-US" sz="2800">
                <a:latin typeface="Times New Roman" panose="02020603050405020304" pitchFamily="18" charset="0"/>
              </a:rPr>
              <a:t>] Pr[</a:t>
            </a:r>
            <a:r>
              <a:rPr lang="en-US" altLang="en-US" sz="2800" i="1">
                <a:latin typeface="Times New Roman" panose="02020603050405020304" pitchFamily="18" charset="0"/>
              </a:rPr>
              <a:t>B</a:t>
            </a:r>
            <a:r>
              <a:rPr lang="en-US" altLang="en-US" sz="2800">
                <a:latin typeface="Times New Roman" panose="02020603050405020304" pitchFamily="18" charset="0"/>
              </a:rPr>
              <a:t>] Pr[</a:t>
            </a:r>
            <a:r>
              <a:rPr lang="en-US" altLang="en-US" sz="2800" i="1">
                <a:latin typeface="Times New Roman" panose="02020603050405020304" pitchFamily="18" charset="0"/>
              </a:rPr>
              <a:t>C</a:t>
            </a:r>
            <a:r>
              <a:rPr lang="en-US" altLang="en-US" sz="2800">
                <a:latin typeface="Times New Roman" panose="02020603050405020304" pitchFamily="18" charset="0"/>
              </a:rPr>
              <a:t>]</a:t>
            </a:r>
            <a:endParaRPr lang="en-US" altLang="en-US" i="1">
              <a:latin typeface="Times New Roman" panose="02020603050405020304" pitchFamily="18" charset="0"/>
            </a:endParaRPr>
          </a:p>
        </p:txBody>
      </p:sp>
      <p:pic>
        <p:nvPicPr>
          <p:cNvPr id="18437" name="Picture 6">
            <a:extLst>
              <a:ext uri="{FF2B5EF4-FFF2-40B4-BE49-F238E27FC236}">
                <a16:creationId xmlns:a16="http://schemas.microsoft.com/office/drawing/2014/main" id="{10E3B84E-5041-445E-A839-5A45F8372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209800"/>
            <a:ext cx="2989263"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a:extLst>
              <a:ext uri="{FF2B5EF4-FFF2-40B4-BE49-F238E27FC236}">
                <a16:creationId xmlns:a16="http://schemas.microsoft.com/office/drawing/2014/main" id="{8CF3B757-03EE-4D0A-8493-8BF96647824B}"/>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9459" name="Rectangle 2">
            <a:extLst>
              <a:ext uri="{FF2B5EF4-FFF2-40B4-BE49-F238E27FC236}">
                <a16:creationId xmlns:a16="http://schemas.microsoft.com/office/drawing/2014/main" id="{3DC8F21F-FC1A-447B-8C5F-B649D27E26AC}"/>
              </a:ext>
            </a:extLst>
          </p:cNvPr>
          <p:cNvSpPr>
            <a:spLocks noGrp="1" noChangeArrowheads="1"/>
          </p:cNvSpPr>
          <p:nvPr>
            <p:ph type="title"/>
          </p:nvPr>
        </p:nvSpPr>
        <p:spPr/>
        <p:txBody>
          <a:bodyPr/>
          <a:lstStyle/>
          <a:p>
            <a:pPr eaLnBrk="1" hangingPunct="1"/>
            <a:r>
              <a:rPr lang="en-US" altLang="en-US"/>
              <a:t>Independent Events </a:t>
            </a:r>
            <a:r>
              <a:rPr lang="en-US" altLang="en-US" sz="2800"/>
              <a:t>(example)</a:t>
            </a:r>
            <a:endParaRPr lang="en-US" altLang="en-US"/>
          </a:p>
        </p:txBody>
      </p:sp>
      <p:sp>
        <p:nvSpPr>
          <p:cNvPr id="19460" name="Rectangle 3">
            <a:extLst>
              <a:ext uri="{FF2B5EF4-FFF2-40B4-BE49-F238E27FC236}">
                <a16:creationId xmlns:a16="http://schemas.microsoft.com/office/drawing/2014/main" id="{A7ADD14A-942D-41F5-ABEE-4216A05D5046}"/>
              </a:ext>
            </a:extLst>
          </p:cNvPr>
          <p:cNvSpPr>
            <a:spLocks noGrp="1" noChangeArrowheads="1"/>
          </p:cNvSpPr>
          <p:nvPr>
            <p:ph type="body" idx="1"/>
          </p:nvPr>
        </p:nvSpPr>
        <p:spPr>
          <a:xfrm>
            <a:off x="838200" y="1905000"/>
            <a:ext cx="7620000" cy="4114800"/>
          </a:xfrm>
        </p:spPr>
        <p:txBody>
          <a:bodyPr/>
          <a:lstStyle/>
          <a:p>
            <a:pPr eaLnBrk="1" hangingPunct="1"/>
            <a:r>
              <a:rPr lang="en-US" altLang="en-US" i="1">
                <a:latin typeface="Times New Roman" panose="02020603050405020304" pitchFamily="18" charset="0"/>
              </a:rPr>
              <a:t>A = </a:t>
            </a:r>
            <a:r>
              <a:rPr lang="en-US" altLang="en-US">
                <a:latin typeface="Arial Narrow" panose="020B0606020202030204" pitchFamily="34" charset="0"/>
              </a:rPr>
              <a:t>sum of two dice is seven</a:t>
            </a:r>
            <a:endParaRPr lang="en-US" altLang="en-US" i="1">
              <a:latin typeface="Times New Roman" panose="02020603050405020304" pitchFamily="18" charset="0"/>
            </a:endParaRPr>
          </a:p>
          <a:p>
            <a:pPr eaLnBrk="1" hangingPunct="1"/>
            <a:r>
              <a:rPr lang="en-US" altLang="en-US" i="1">
                <a:latin typeface="Times New Roman" panose="02020603050405020304" pitchFamily="18" charset="0"/>
              </a:rPr>
              <a:t>B = </a:t>
            </a:r>
            <a:r>
              <a:rPr lang="en-US" altLang="en-US">
                <a:latin typeface="Arial Narrow" panose="020B0606020202030204" pitchFamily="34" charset="0"/>
              </a:rPr>
              <a:t>dots on die #1 is six</a:t>
            </a:r>
            <a:endParaRPr lang="en-US" altLang="en-US" i="1">
              <a:latin typeface="Times New Roman" panose="02020603050405020304" pitchFamily="18" charset="0"/>
            </a:endParaRPr>
          </a:p>
          <a:p>
            <a:pPr eaLnBrk="1" hangingPunct="1"/>
            <a:r>
              <a:rPr lang="en-US" altLang="en-US" i="1">
                <a:latin typeface="Times New Roman" panose="02020603050405020304" pitchFamily="18" charset="0"/>
              </a:rPr>
              <a:t>C = </a:t>
            </a:r>
            <a:r>
              <a:rPr lang="en-US" altLang="en-US">
                <a:latin typeface="Arial Narrow" panose="020B0606020202030204" pitchFamily="34" charset="0"/>
              </a:rPr>
              <a:t>dots on die #2 is three</a:t>
            </a:r>
            <a:endParaRPr lang="en-US" altLang="en-US">
              <a:latin typeface="Times New Roman" panose="02020603050405020304" pitchFamily="18" charset="0"/>
            </a:endParaRPr>
          </a:p>
          <a:p>
            <a:pPr eaLnBrk="1" hangingPunct="1">
              <a:buFont typeface="Wingdings" panose="05000000000000000000" pitchFamily="2" charset="2"/>
              <a:buNone/>
            </a:pPr>
            <a:r>
              <a:rPr lang="en-US" altLang="en-US" sz="2400">
                <a:solidFill>
                  <a:schemeClr val="folHlink"/>
                </a:solidFill>
                <a:latin typeface="Times New Roman" panose="02020603050405020304" pitchFamily="18" charset="0"/>
              </a:rPr>
              <a:t>Pairwise checks but 3 way doesn’t </a:t>
            </a:r>
            <a:r>
              <a:rPr lang="en-US" altLang="en-US" sz="2400">
                <a:solidFill>
                  <a:schemeClr val="folHlink"/>
                </a:solidFill>
                <a:latin typeface="Times New Roman" panose="02020603050405020304" pitchFamily="18" charset="0"/>
                <a:sym typeface="Symbol" panose="05050102010706020507" pitchFamily="18" charset="2"/>
              </a:rPr>
              <a:t></a:t>
            </a:r>
            <a:r>
              <a:rPr lang="en-US" altLang="en-US" sz="2400">
                <a:solidFill>
                  <a:schemeClr val="folHlink"/>
                </a:solidFill>
                <a:latin typeface="Times New Roman" panose="02020603050405020304" pitchFamily="18" charset="0"/>
              </a:rPr>
              <a:t> </a:t>
            </a:r>
            <a:r>
              <a:rPr lang="en-US" altLang="en-US" sz="2400">
                <a:solidFill>
                  <a:schemeClr val="folHlink"/>
                </a:solidFill>
                <a:latin typeface="Times New Roman" panose="02020603050405020304" pitchFamily="18" charset="0"/>
                <a:sym typeface="Symbol" panose="05050102010706020507" pitchFamily="18" charset="2"/>
              </a:rPr>
              <a:t> </a:t>
            </a:r>
            <a:r>
              <a:rPr lang="en-US" altLang="en-US" sz="2400">
                <a:solidFill>
                  <a:schemeClr val="folHlink"/>
                </a:solidFill>
                <a:latin typeface="Times New Roman" panose="02020603050405020304" pitchFamily="18" charset="0"/>
              </a:rPr>
              <a:t>not independent</a:t>
            </a:r>
            <a:endParaRPr lang="en-US" altLang="en-US" i="1">
              <a:latin typeface="Times New Roman" panose="02020603050405020304" pitchFamily="18" charset="0"/>
            </a:endParaRPr>
          </a:p>
          <a:p>
            <a:pPr algn="ctr" eaLnBrk="1" hangingPunct="1">
              <a:buFont typeface="Wingdings" panose="05000000000000000000" pitchFamily="2" charset="2"/>
              <a:buNone/>
            </a:pPr>
            <a:r>
              <a:rPr lang="en-US" altLang="en-US" sz="2400">
                <a:latin typeface="Times New Roman" panose="02020603050405020304" pitchFamily="18" charset="0"/>
              </a:rPr>
              <a:t>Pr[</a:t>
            </a:r>
            <a:r>
              <a:rPr lang="en-US" altLang="en-US" sz="2400" i="1">
                <a:latin typeface="Times New Roman" panose="02020603050405020304" pitchFamily="18" charset="0"/>
              </a:rPr>
              <a:t>A•B</a:t>
            </a:r>
            <a:r>
              <a:rPr lang="en-US" altLang="en-US" sz="2400">
                <a:latin typeface="Times New Roman" panose="02020603050405020304" pitchFamily="18" charset="0"/>
              </a:rPr>
              <a:t>]= Pr[</a:t>
            </a:r>
            <a:r>
              <a:rPr lang="en-US" altLang="en-US" sz="2400" i="1">
                <a:latin typeface="Times New Roman" panose="02020603050405020304" pitchFamily="18" charset="0"/>
              </a:rPr>
              <a:t>A</a:t>
            </a:r>
            <a:r>
              <a:rPr lang="en-US" altLang="en-US" sz="2400">
                <a:latin typeface="Times New Roman" panose="02020603050405020304" pitchFamily="18" charset="0"/>
              </a:rPr>
              <a:t>] Pr[</a:t>
            </a:r>
            <a:r>
              <a:rPr lang="en-US" altLang="en-US" sz="2400" i="1">
                <a:latin typeface="Times New Roman" panose="02020603050405020304" pitchFamily="18" charset="0"/>
              </a:rPr>
              <a:t>B</a:t>
            </a:r>
            <a:r>
              <a:rPr lang="en-US" altLang="en-US" sz="2400">
                <a:latin typeface="Times New Roman" panose="02020603050405020304" pitchFamily="18" charset="0"/>
              </a:rPr>
              <a:t>] = 1/36</a:t>
            </a:r>
          </a:p>
          <a:p>
            <a:pPr algn="ctr" eaLnBrk="1" hangingPunct="1">
              <a:buFont typeface="Wingdings" panose="05000000000000000000" pitchFamily="2" charset="2"/>
              <a:buNone/>
            </a:pPr>
            <a:r>
              <a:rPr lang="en-US" altLang="en-US" sz="2400">
                <a:latin typeface="Times New Roman" panose="02020603050405020304" pitchFamily="18" charset="0"/>
              </a:rPr>
              <a:t>Pr[</a:t>
            </a:r>
            <a:r>
              <a:rPr lang="en-US" altLang="en-US" sz="2400" i="1">
                <a:latin typeface="Times New Roman" panose="02020603050405020304" pitchFamily="18" charset="0"/>
              </a:rPr>
              <a:t>A•C</a:t>
            </a:r>
            <a:r>
              <a:rPr lang="en-US" altLang="en-US" sz="2400">
                <a:latin typeface="Times New Roman" panose="02020603050405020304" pitchFamily="18" charset="0"/>
              </a:rPr>
              <a:t>]= Pr[</a:t>
            </a:r>
            <a:r>
              <a:rPr lang="en-US" altLang="en-US" sz="2400" i="1">
                <a:latin typeface="Times New Roman" panose="02020603050405020304" pitchFamily="18" charset="0"/>
              </a:rPr>
              <a:t>A</a:t>
            </a:r>
            <a:r>
              <a:rPr lang="en-US" altLang="en-US" sz="2400">
                <a:latin typeface="Times New Roman" panose="02020603050405020304" pitchFamily="18" charset="0"/>
              </a:rPr>
              <a:t>] Pr[</a:t>
            </a:r>
            <a:r>
              <a:rPr lang="en-US" altLang="en-US" sz="2400" i="1">
                <a:latin typeface="Times New Roman" panose="02020603050405020304" pitchFamily="18" charset="0"/>
              </a:rPr>
              <a:t>C</a:t>
            </a:r>
            <a:r>
              <a:rPr lang="en-US" altLang="en-US" sz="2400">
                <a:latin typeface="Times New Roman" panose="02020603050405020304" pitchFamily="18" charset="0"/>
              </a:rPr>
              <a:t>] = 1/36</a:t>
            </a:r>
          </a:p>
          <a:p>
            <a:pPr algn="ctr" eaLnBrk="1" hangingPunct="1">
              <a:buFont typeface="Wingdings" panose="05000000000000000000" pitchFamily="2" charset="2"/>
              <a:buNone/>
            </a:pPr>
            <a:r>
              <a:rPr lang="en-US" altLang="en-US" sz="2400">
                <a:latin typeface="Times New Roman" panose="02020603050405020304" pitchFamily="18" charset="0"/>
              </a:rPr>
              <a:t>Pr[</a:t>
            </a:r>
            <a:r>
              <a:rPr lang="en-US" altLang="en-US" sz="2400" i="1">
                <a:latin typeface="Times New Roman" panose="02020603050405020304" pitchFamily="18" charset="0"/>
              </a:rPr>
              <a:t>B•C</a:t>
            </a:r>
            <a:r>
              <a:rPr lang="en-US" altLang="en-US" sz="2400">
                <a:latin typeface="Times New Roman" panose="02020603050405020304" pitchFamily="18" charset="0"/>
              </a:rPr>
              <a:t>]= Pr[</a:t>
            </a:r>
            <a:r>
              <a:rPr lang="en-US" altLang="en-US" sz="2400" i="1">
                <a:latin typeface="Times New Roman" panose="02020603050405020304" pitchFamily="18" charset="0"/>
              </a:rPr>
              <a:t>B</a:t>
            </a:r>
            <a:r>
              <a:rPr lang="en-US" altLang="en-US" sz="2400">
                <a:latin typeface="Times New Roman" panose="02020603050405020304" pitchFamily="18" charset="0"/>
              </a:rPr>
              <a:t>] Pr[</a:t>
            </a:r>
            <a:r>
              <a:rPr lang="en-US" altLang="en-US" sz="2400" i="1">
                <a:latin typeface="Times New Roman" panose="02020603050405020304" pitchFamily="18" charset="0"/>
              </a:rPr>
              <a:t>C</a:t>
            </a:r>
            <a:r>
              <a:rPr lang="en-US" altLang="en-US" sz="2400">
                <a:latin typeface="Times New Roman" panose="02020603050405020304" pitchFamily="18" charset="0"/>
              </a:rPr>
              <a:t>] = 1/36</a:t>
            </a:r>
          </a:p>
          <a:p>
            <a:pPr algn="ctr" eaLnBrk="1" hangingPunct="1">
              <a:buFont typeface="Wingdings" panose="05000000000000000000" pitchFamily="2" charset="2"/>
              <a:buNone/>
            </a:pPr>
            <a:r>
              <a:rPr lang="en-US" altLang="en-US" sz="2400">
                <a:latin typeface="Times New Roman" panose="02020603050405020304" pitchFamily="18" charset="0"/>
              </a:rPr>
              <a:t>Pr[</a:t>
            </a:r>
            <a:r>
              <a:rPr lang="en-US" altLang="en-US" sz="2400" i="1">
                <a:latin typeface="Times New Roman" panose="02020603050405020304" pitchFamily="18" charset="0"/>
              </a:rPr>
              <a:t>A•B•C</a:t>
            </a:r>
            <a:r>
              <a:rPr lang="en-US" altLang="en-US" sz="2400">
                <a:latin typeface="Times New Roman" panose="02020603050405020304" pitchFamily="18" charset="0"/>
              </a:rPr>
              <a:t>] = 0 </a:t>
            </a:r>
            <a:r>
              <a:rPr lang="en-US" altLang="en-US" sz="2400">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 Pr[</a:t>
            </a:r>
            <a:r>
              <a:rPr lang="en-US" altLang="en-US" sz="2400" i="1">
                <a:latin typeface="Times New Roman" panose="02020603050405020304" pitchFamily="18" charset="0"/>
              </a:rPr>
              <a:t>A</a:t>
            </a:r>
            <a:r>
              <a:rPr lang="en-US" altLang="en-US" sz="2400">
                <a:latin typeface="Times New Roman" panose="02020603050405020304" pitchFamily="18" charset="0"/>
              </a:rPr>
              <a:t>] Pr[</a:t>
            </a:r>
            <a:r>
              <a:rPr lang="en-US" altLang="en-US" sz="2400" i="1">
                <a:latin typeface="Times New Roman" panose="02020603050405020304" pitchFamily="18" charset="0"/>
              </a:rPr>
              <a:t>B</a:t>
            </a:r>
            <a:r>
              <a:rPr lang="en-US" altLang="en-US" sz="2400">
                <a:latin typeface="Times New Roman" panose="02020603050405020304" pitchFamily="18" charset="0"/>
              </a:rPr>
              <a:t>] Pr[</a:t>
            </a:r>
            <a:r>
              <a:rPr lang="en-US" altLang="en-US" sz="2400" i="1">
                <a:latin typeface="Times New Roman" panose="02020603050405020304" pitchFamily="18" charset="0"/>
              </a:rPr>
              <a:t>C</a:t>
            </a:r>
            <a:r>
              <a:rPr lang="en-US" altLang="en-US" sz="2400">
                <a:latin typeface="Times New Roman" panose="02020603050405020304" pitchFamily="18" charset="0"/>
              </a:rPr>
              <a:t>] = 1/216</a:t>
            </a:r>
            <a:endParaRPr lang="en-US" altLang="en-US">
              <a:latin typeface="Times New Roman" panose="02020603050405020304" pitchFamily="18" charset="0"/>
            </a:endParaRPr>
          </a:p>
        </p:txBody>
      </p:sp>
      <p:pic>
        <p:nvPicPr>
          <p:cNvPr id="19461" name="Picture 5">
            <a:extLst>
              <a:ext uri="{FF2B5EF4-FFF2-40B4-BE49-F238E27FC236}">
                <a16:creationId xmlns:a16="http://schemas.microsoft.com/office/drawing/2014/main" id="{4946FF5B-8DFB-4FCA-BAF9-F7833BC16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30388"/>
            <a:ext cx="1828800" cy="180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2">
            <a:extLst>
              <a:ext uri="{FF2B5EF4-FFF2-40B4-BE49-F238E27FC236}">
                <a16:creationId xmlns:a16="http://schemas.microsoft.com/office/drawing/2014/main" id="{3069116D-D7BD-404A-832F-072F9F42353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20483" name="Rectangle 2">
            <a:extLst>
              <a:ext uri="{FF2B5EF4-FFF2-40B4-BE49-F238E27FC236}">
                <a16:creationId xmlns:a16="http://schemas.microsoft.com/office/drawing/2014/main" id="{BDCF8C63-5FAF-4C68-B6FA-F4746793DDC8}"/>
              </a:ext>
            </a:extLst>
          </p:cNvPr>
          <p:cNvSpPr>
            <a:spLocks noChangeArrowheads="1"/>
          </p:cNvSpPr>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4400">
                <a:solidFill>
                  <a:schemeClr val="tx2"/>
                </a:solidFill>
              </a:rPr>
              <a:t>Event Types </a:t>
            </a:r>
            <a:r>
              <a:rPr lang="en-US" altLang="en-US" sz="3200">
                <a:solidFill>
                  <a:schemeClr val="tx2"/>
                </a:solidFill>
              </a:rPr>
              <a:t>(cont)</a:t>
            </a:r>
            <a:endParaRPr lang="en-US" altLang="en-US" sz="4400">
              <a:solidFill>
                <a:schemeClr val="tx2"/>
              </a:solidFill>
            </a:endParaRPr>
          </a:p>
        </p:txBody>
      </p:sp>
      <p:sp>
        <p:nvSpPr>
          <p:cNvPr id="20484" name="Rectangle 3">
            <a:extLst>
              <a:ext uri="{FF2B5EF4-FFF2-40B4-BE49-F238E27FC236}">
                <a16:creationId xmlns:a16="http://schemas.microsoft.com/office/drawing/2014/main" id="{B0C4AD25-70B8-4848-BDAA-6F01B63B17EE}"/>
              </a:ext>
            </a:extLst>
          </p:cNvPr>
          <p:cNvSpPr>
            <a:spLocks noChangeArrowheads="1"/>
          </p:cNvSpPr>
          <p:nvPr/>
        </p:nvSpPr>
        <p:spPr bwMode="auto">
          <a:xfrm>
            <a:off x="838200" y="2133600"/>
            <a:ext cx="77724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r>
              <a:rPr lang="en-US" altLang="en-US" i="1">
                <a:solidFill>
                  <a:schemeClr val="folHlink"/>
                </a:solidFill>
                <a:latin typeface="Times New Roman" panose="02020603050405020304" pitchFamily="18" charset="0"/>
              </a:rPr>
              <a:t>A</a:t>
            </a:r>
            <a:r>
              <a:rPr lang="en-US" altLang="en-US">
                <a:solidFill>
                  <a:schemeClr val="folHlink"/>
                </a:solidFill>
              </a:rPr>
              <a:t> and </a:t>
            </a:r>
            <a:r>
              <a:rPr lang="en-US" altLang="en-US" i="1">
                <a:solidFill>
                  <a:schemeClr val="folHlink"/>
                </a:solidFill>
                <a:latin typeface="Times New Roman" panose="02020603050405020304" pitchFamily="18" charset="0"/>
              </a:rPr>
              <a:t>B</a:t>
            </a:r>
            <a:r>
              <a:rPr lang="en-US" altLang="en-US">
                <a:solidFill>
                  <a:schemeClr val="folHlink"/>
                </a:solidFill>
              </a:rPr>
              <a:t> are </a:t>
            </a:r>
            <a:r>
              <a:rPr lang="en-US" altLang="en-US" b="1" i="1">
                <a:solidFill>
                  <a:schemeClr val="folHlink"/>
                </a:solidFill>
              </a:rPr>
              <a:t>mutually exclusive...</a:t>
            </a:r>
          </a:p>
          <a:p>
            <a:pPr eaLnBrk="1" hangingPunct="1">
              <a:buFont typeface="Wingdings" panose="05000000000000000000" pitchFamily="2" charset="2"/>
              <a:buNone/>
            </a:pPr>
            <a:r>
              <a:rPr lang="en-US" altLang="en-US">
                <a:latin typeface="Times New Roman" panose="02020603050405020304" pitchFamily="18" charset="0"/>
              </a:rPr>
              <a:t>	      </a:t>
            </a:r>
            <a:r>
              <a:rPr lang="en-US" altLang="en-US" i="1">
                <a:latin typeface="Times New Roman" panose="02020603050405020304" pitchFamily="18" charset="0"/>
              </a:rPr>
              <a:t>A </a:t>
            </a:r>
            <a:r>
              <a:rPr lang="en-US" altLang="en-US">
                <a:latin typeface="Times New Roman" panose="02020603050405020304" pitchFamily="18" charset="0"/>
                <a:sym typeface="Symbol" panose="05050102010706020507" pitchFamily="18" charset="2"/>
              </a:rPr>
              <a:t> </a:t>
            </a:r>
            <a:r>
              <a:rPr lang="en-US" altLang="en-US" i="1">
                <a:latin typeface="Times New Roman" panose="02020603050405020304" pitchFamily="18" charset="0"/>
              </a:rPr>
              <a:t>B</a:t>
            </a:r>
            <a:r>
              <a:rPr lang="en-US" altLang="en-US">
                <a:latin typeface="Times New Roman" panose="02020603050405020304" pitchFamily="18" charset="0"/>
              </a:rPr>
              <a:t> = </a:t>
            </a:r>
            <a:r>
              <a:rPr lang="en-US" altLang="en-US">
                <a:latin typeface="Times New Roman" panose="02020603050405020304" pitchFamily="18" charset="0"/>
                <a:sym typeface="Symbol" panose="05050102010706020507" pitchFamily="18" charset="2"/>
              </a:rPr>
              <a:t></a:t>
            </a:r>
            <a:endParaRPr lang="en-US" altLang="en-US">
              <a:latin typeface="Times New Roman" panose="02020603050405020304" pitchFamily="18" charset="0"/>
            </a:endParaRPr>
          </a:p>
          <a:p>
            <a:pPr lvl="2" eaLnBrk="1" hangingPunct="1">
              <a:buFont typeface="Wingdings" panose="05000000000000000000" pitchFamily="2" charset="2"/>
              <a:buNone/>
            </a:pPr>
            <a:r>
              <a:rPr lang="en-US" altLang="en-US">
                <a:solidFill>
                  <a:schemeClr val="bg2"/>
                </a:solidFill>
                <a:latin typeface="Times New Roman" panose="02020603050405020304" pitchFamily="18" charset="0"/>
                <a:sym typeface="Symbol" panose="05050102010706020507" pitchFamily="18" charset="2"/>
              </a:rPr>
              <a:t></a:t>
            </a:r>
            <a:r>
              <a:rPr lang="en-US" altLang="en-US">
                <a:solidFill>
                  <a:schemeClr val="bg2"/>
                </a:solidFill>
                <a:latin typeface="Times New Roman" panose="02020603050405020304" pitchFamily="18" charset="0"/>
              </a:rPr>
              <a:t> </a:t>
            </a:r>
            <a:r>
              <a:rPr lang="en-US" altLang="en-US">
                <a:latin typeface="Times New Roman" panose="02020603050405020304" pitchFamily="18" charset="0"/>
              </a:rPr>
              <a:t>Pr[</a:t>
            </a:r>
            <a:r>
              <a:rPr lang="en-US" altLang="en-US" i="1">
                <a:latin typeface="Times New Roman" panose="02020603050405020304" pitchFamily="18" charset="0"/>
              </a:rPr>
              <a:t>A </a:t>
            </a:r>
            <a:r>
              <a:rPr lang="en-US" altLang="en-US" sz="1800" i="1">
                <a:latin typeface="Times New Roman" panose="02020603050405020304" pitchFamily="18" charset="0"/>
              </a:rPr>
              <a:t>•</a:t>
            </a:r>
            <a:r>
              <a:rPr lang="en-US" altLang="en-US" i="1">
                <a:latin typeface="Times New Roman" panose="02020603050405020304" pitchFamily="18" charset="0"/>
              </a:rPr>
              <a:t> B</a:t>
            </a:r>
            <a:r>
              <a:rPr lang="en-US" altLang="en-US">
                <a:latin typeface="Times New Roman" panose="02020603050405020304" pitchFamily="18" charset="0"/>
              </a:rPr>
              <a:t>] = 0</a:t>
            </a:r>
          </a:p>
          <a:p>
            <a:pPr lvl="2" eaLnBrk="1" hangingPunct="1">
              <a:buFont typeface="Wingdings" panose="05000000000000000000" pitchFamily="2" charset="2"/>
              <a:buNone/>
            </a:pPr>
            <a:r>
              <a:rPr lang="en-US" altLang="en-US">
                <a:solidFill>
                  <a:schemeClr val="bg2"/>
                </a:solidFill>
                <a:latin typeface="Times New Roman" panose="02020603050405020304" pitchFamily="18" charset="0"/>
                <a:sym typeface="Symbol" panose="05050102010706020507" pitchFamily="18" charset="2"/>
              </a:rPr>
              <a:t>&amp; </a:t>
            </a:r>
            <a:r>
              <a:rPr lang="en-US" altLang="en-US">
                <a:solidFill>
                  <a:schemeClr val="bg2"/>
                </a:solidFill>
                <a:latin typeface="Times New Roman" panose="02020603050405020304" pitchFamily="18" charset="0"/>
              </a:rPr>
              <a:t> </a:t>
            </a:r>
            <a:r>
              <a:rPr lang="en-US" altLang="en-US">
                <a:latin typeface="Times New Roman" panose="02020603050405020304" pitchFamily="18" charset="0"/>
              </a:rPr>
              <a:t>Pr[ </a:t>
            </a:r>
            <a:r>
              <a:rPr lang="en-US" altLang="en-US" i="1">
                <a:latin typeface="Times New Roman" panose="02020603050405020304" pitchFamily="18" charset="0"/>
              </a:rPr>
              <a:t>A </a:t>
            </a:r>
            <a:r>
              <a:rPr lang="en-US" altLang="en-US" sz="1800" i="1">
                <a:latin typeface="Times New Roman" panose="02020603050405020304" pitchFamily="18" charset="0"/>
              </a:rPr>
              <a:t>+</a:t>
            </a:r>
            <a:r>
              <a:rPr lang="en-US" altLang="en-US" i="1">
                <a:latin typeface="Times New Roman" panose="02020603050405020304" pitchFamily="18" charset="0"/>
              </a:rPr>
              <a:t> B </a:t>
            </a:r>
            <a:r>
              <a:rPr lang="en-US" altLang="en-US">
                <a:latin typeface="Times New Roman" panose="02020603050405020304" pitchFamily="18" charset="0"/>
              </a:rPr>
              <a:t>] = Pr[</a:t>
            </a:r>
            <a:r>
              <a:rPr lang="en-US" altLang="en-US" i="1">
                <a:latin typeface="Times New Roman" panose="02020603050405020304" pitchFamily="18" charset="0"/>
              </a:rPr>
              <a:t>A</a:t>
            </a:r>
            <a:r>
              <a:rPr lang="en-US" altLang="en-US">
                <a:latin typeface="Times New Roman" panose="02020603050405020304" pitchFamily="18" charset="0"/>
              </a:rPr>
              <a:t>] + Pr[</a:t>
            </a:r>
            <a:r>
              <a:rPr lang="en-US" altLang="en-US" i="1">
                <a:latin typeface="Times New Roman" panose="02020603050405020304" pitchFamily="18" charset="0"/>
              </a:rPr>
              <a:t>B</a:t>
            </a:r>
            <a:r>
              <a:rPr lang="en-US" altLang="en-US">
                <a:latin typeface="Times New Roman" panose="02020603050405020304" pitchFamily="18" charset="0"/>
              </a:rPr>
              <a:t>] </a:t>
            </a:r>
          </a:p>
          <a:p>
            <a:pPr eaLnBrk="1" hangingPunct="1">
              <a:buFont typeface="Wingdings" panose="05000000000000000000" pitchFamily="2" charset="2"/>
              <a:buNone/>
            </a:pPr>
            <a:r>
              <a:rPr lang="en-US" altLang="en-US" sz="2800" b="1">
                <a:solidFill>
                  <a:srgbClr val="FF5050"/>
                </a:solidFill>
                <a:latin typeface="Times New Roman" panose="02020603050405020304" pitchFamily="18" charset="0"/>
              </a:rPr>
              <a:t>Q:</a:t>
            </a:r>
            <a:r>
              <a:rPr lang="en-US" altLang="en-US" sz="2800">
                <a:solidFill>
                  <a:schemeClr val="tx2"/>
                </a:solidFill>
                <a:latin typeface="Times New Roman" panose="02020603050405020304" pitchFamily="18" charset="0"/>
              </a:rPr>
              <a:t> Can 2 sets be both independent and mutually exclusive?</a:t>
            </a:r>
          </a:p>
          <a:p>
            <a:pPr eaLnBrk="1" hangingPunct="1">
              <a:buFont typeface="Wingdings" panose="05000000000000000000" pitchFamily="2" charset="2"/>
              <a:buNone/>
            </a:pPr>
            <a:r>
              <a:rPr lang="en-US" altLang="en-US" sz="2800" b="1">
                <a:solidFill>
                  <a:srgbClr val="FF5050"/>
                </a:solidFill>
                <a:latin typeface="Times New Roman" panose="02020603050405020304" pitchFamily="18" charset="0"/>
              </a:rPr>
              <a:t>A:</a:t>
            </a:r>
            <a:r>
              <a:rPr lang="en-US" altLang="en-US" sz="2800">
                <a:solidFill>
                  <a:schemeClr val="tx2"/>
                </a:solidFill>
                <a:latin typeface="Times New Roman" panose="02020603050405020304" pitchFamily="18" charset="0"/>
              </a:rPr>
              <a:t> Yes. If one or both are empty</a:t>
            </a:r>
          </a:p>
          <a:p>
            <a:pPr eaLnBrk="1" hangingPunct="1">
              <a:buFont typeface="Wingdings" panose="05000000000000000000" pitchFamily="2" charset="2"/>
              <a:buNone/>
            </a:pPr>
            <a:r>
              <a:rPr lang="en-US" altLang="en-US" sz="2800" b="1">
                <a:solidFill>
                  <a:srgbClr val="FF5050"/>
                </a:solidFill>
                <a:latin typeface="Times New Roman" panose="02020603050405020304" pitchFamily="18" charset="0"/>
              </a:rPr>
              <a:t>Q:</a:t>
            </a:r>
            <a:r>
              <a:rPr lang="en-US" altLang="en-US" sz="2800">
                <a:solidFill>
                  <a:schemeClr val="tx2"/>
                </a:solidFill>
                <a:latin typeface="Times New Roman" panose="02020603050405020304" pitchFamily="18" charset="0"/>
              </a:rPr>
              <a:t> </a:t>
            </a:r>
            <a:r>
              <a:rPr lang="en-US" altLang="en-US" sz="2400">
                <a:latin typeface="Times New Roman" panose="02020603050405020304" pitchFamily="18" charset="0"/>
              </a:rPr>
              <a:t>Does Pr[ </a:t>
            </a:r>
            <a:r>
              <a:rPr lang="en-US" altLang="en-US" sz="2400" i="1">
                <a:latin typeface="Times New Roman" panose="02020603050405020304" pitchFamily="18" charset="0"/>
              </a:rPr>
              <a:t>A + B </a:t>
            </a:r>
            <a:r>
              <a:rPr lang="en-US" altLang="en-US" sz="2400">
                <a:latin typeface="Times New Roman" panose="02020603050405020304" pitchFamily="18" charset="0"/>
              </a:rPr>
              <a:t>] = Pr[</a:t>
            </a:r>
            <a:r>
              <a:rPr lang="en-US" altLang="en-US" sz="2400" i="1">
                <a:latin typeface="Times New Roman" panose="02020603050405020304" pitchFamily="18" charset="0"/>
              </a:rPr>
              <a:t>A</a:t>
            </a:r>
            <a:r>
              <a:rPr lang="en-US" altLang="en-US" sz="2400">
                <a:latin typeface="Times New Roman" panose="02020603050405020304" pitchFamily="18" charset="0"/>
              </a:rPr>
              <a:t>] + Pr[</a:t>
            </a:r>
            <a:r>
              <a:rPr lang="en-US" altLang="en-US" sz="2400" i="1">
                <a:latin typeface="Times New Roman" panose="02020603050405020304" pitchFamily="18" charset="0"/>
              </a:rPr>
              <a:t>B</a:t>
            </a:r>
            <a:r>
              <a:rPr lang="en-US" altLang="en-US" sz="2400">
                <a:latin typeface="Times New Roman" panose="02020603050405020304" pitchFamily="18" charset="0"/>
              </a:rPr>
              <a:t>] </a:t>
            </a:r>
            <a:r>
              <a:rPr lang="en-US" altLang="en-US">
                <a:solidFill>
                  <a:schemeClr val="bg2"/>
                </a:solidFill>
                <a:latin typeface="Times New Roman" panose="02020603050405020304" pitchFamily="18" charset="0"/>
                <a:sym typeface="Symbol" panose="05050102010706020507" pitchFamily="18" charset="2"/>
              </a:rPr>
              <a:t></a:t>
            </a:r>
            <a:r>
              <a:rPr lang="en-US" altLang="en-US" sz="2400">
                <a:latin typeface="Times New Roman" panose="02020603050405020304" pitchFamily="18" charset="0"/>
              </a:rPr>
              <a:t> </a:t>
            </a:r>
            <a:r>
              <a:rPr lang="en-US" altLang="en-US" sz="2400" i="1">
                <a:latin typeface="Times New Roman" panose="02020603050405020304" pitchFamily="18" charset="0"/>
              </a:rPr>
              <a:t>A </a:t>
            </a:r>
            <a:r>
              <a:rPr lang="en-US" altLang="en-US" sz="2400">
                <a:latin typeface="Times New Roman" panose="02020603050405020304" pitchFamily="18" charset="0"/>
                <a:sym typeface="Symbol" panose="05050102010706020507" pitchFamily="18" charset="2"/>
              </a:rPr>
              <a:t>&amp; </a:t>
            </a:r>
            <a:r>
              <a:rPr lang="en-US" altLang="en-US" sz="2400" i="1">
                <a:latin typeface="Times New Roman" panose="02020603050405020304" pitchFamily="18" charset="0"/>
              </a:rPr>
              <a:t>B</a:t>
            </a:r>
            <a:r>
              <a:rPr lang="en-US" altLang="en-US" sz="2400">
                <a:latin typeface="Times New Roman" panose="02020603050405020304" pitchFamily="18" charset="0"/>
              </a:rPr>
              <a:t> are 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a:extLst>
              <a:ext uri="{FF2B5EF4-FFF2-40B4-BE49-F238E27FC236}">
                <a16:creationId xmlns:a16="http://schemas.microsoft.com/office/drawing/2014/main" id="{1296C07D-9A64-4462-8C4F-BEEA46AFD5C6}"/>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21507" name="Rectangle 2">
            <a:extLst>
              <a:ext uri="{FF2B5EF4-FFF2-40B4-BE49-F238E27FC236}">
                <a16:creationId xmlns:a16="http://schemas.microsoft.com/office/drawing/2014/main" id="{ABF359F5-0924-477E-9EFC-6D42C50C0139}"/>
              </a:ext>
            </a:extLst>
          </p:cNvPr>
          <p:cNvSpPr>
            <a:spLocks noGrp="1" noChangeArrowheads="1"/>
          </p:cNvSpPr>
          <p:nvPr>
            <p:ph type="title"/>
          </p:nvPr>
        </p:nvSpPr>
        <p:spPr/>
        <p:txBody>
          <a:bodyPr/>
          <a:lstStyle/>
          <a:p>
            <a:pPr eaLnBrk="1" hangingPunct="1"/>
            <a:r>
              <a:rPr lang="en-US" altLang="en-US"/>
              <a:t>Conditional Probability</a:t>
            </a:r>
          </a:p>
        </p:txBody>
      </p:sp>
      <p:sp>
        <p:nvSpPr>
          <p:cNvPr id="21508" name="Rectangle 3">
            <a:extLst>
              <a:ext uri="{FF2B5EF4-FFF2-40B4-BE49-F238E27FC236}">
                <a16:creationId xmlns:a16="http://schemas.microsoft.com/office/drawing/2014/main" id="{E07A170F-24FF-49EB-805A-9D5ECFB798A9}"/>
              </a:ext>
            </a:extLst>
          </p:cNvPr>
          <p:cNvSpPr>
            <a:spLocks noGrp="1" noChangeArrowheads="1"/>
          </p:cNvSpPr>
          <p:nvPr>
            <p:ph type="body" idx="1"/>
          </p:nvPr>
        </p:nvSpPr>
        <p:spPr>
          <a:xfrm>
            <a:off x="1219200" y="2286000"/>
            <a:ext cx="7772400" cy="4114800"/>
          </a:xfrm>
        </p:spPr>
        <p:txBody>
          <a:bodyPr/>
          <a:lstStyle/>
          <a:p>
            <a:pPr eaLnBrk="1" hangingPunct="1">
              <a:buFont typeface="Wingdings" panose="05000000000000000000" pitchFamily="2" charset="2"/>
              <a:buNone/>
            </a:pPr>
            <a:r>
              <a:rPr lang="en-US" altLang="en-US"/>
              <a:t>               = Probability of </a:t>
            </a:r>
            <a:r>
              <a:rPr lang="en-US" altLang="en-US" i="1">
                <a:latin typeface="Times New Roman" panose="02020603050405020304" pitchFamily="18" charset="0"/>
              </a:rPr>
              <a:t>A</a:t>
            </a:r>
            <a:r>
              <a:rPr lang="en-US" altLang="en-US"/>
              <a:t> given </a:t>
            </a:r>
            <a:r>
              <a:rPr lang="en-US" altLang="en-US" i="1">
                <a:latin typeface="Times New Roman" panose="02020603050405020304" pitchFamily="18" charset="0"/>
              </a:rPr>
              <a:t>B</a:t>
            </a:r>
            <a:r>
              <a:rPr lang="en-US" altLang="en-US"/>
              <a:t>.</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latin typeface="Arial" panose="020B0604020202020204" pitchFamily="34" charset="0"/>
              </a:rPr>
              <a:t>Theorem: If</a:t>
            </a:r>
            <a:r>
              <a:rPr lang="en-US" altLang="en-US"/>
              <a:t> </a:t>
            </a:r>
            <a:r>
              <a:rPr lang="en-US" altLang="en-US" i="1">
                <a:latin typeface="Times New Roman" panose="02020603050405020304" pitchFamily="18" charset="0"/>
              </a:rPr>
              <a:t>A</a:t>
            </a:r>
            <a:r>
              <a:rPr lang="en-US" altLang="en-US"/>
              <a:t> </a:t>
            </a:r>
            <a:r>
              <a:rPr lang="en-US" altLang="en-US">
                <a:latin typeface="Arial" panose="020B0604020202020204" pitchFamily="34" charset="0"/>
              </a:rPr>
              <a:t>and</a:t>
            </a:r>
            <a:r>
              <a:rPr lang="en-US" altLang="en-US"/>
              <a:t> </a:t>
            </a:r>
            <a:r>
              <a:rPr lang="en-US" altLang="en-US" i="1">
                <a:latin typeface="Times New Roman" panose="02020603050405020304" pitchFamily="18" charset="0"/>
              </a:rPr>
              <a:t>B</a:t>
            </a:r>
            <a:r>
              <a:rPr lang="en-US" altLang="en-US"/>
              <a:t> are independent,</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b="1">
                <a:solidFill>
                  <a:schemeClr val="hlink"/>
                </a:solidFill>
                <a:latin typeface="Arial" panose="020B0604020202020204" pitchFamily="34" charset="0"/>
              </a:rPr>
              <a:t>Q:</a:t>
            </a:r>
            <a:r>
              <a:rPr lang="en-US" altLang="en-US">
                <a:latin typeface="Arial" panose="020B0604020202020204" pitchFamily="34" charset="0"/>
              </a:rPr>
              <a:t> What if</a:t>
            </a:r>
            <a:r>
              <a:rPr lang="en-US" altLang="en-US"/>
              <a:t> </a:t>
            </a:r>
            <a:r>
              <a:rPr lang="en-US" altLang="en-US" i="1">
                <a:latin typeface="Times New Roman" panose="02020603050405020304" pitchFamily="18" charset="0"/>
              </a:rPr>
              <a:t>A</a:t>
            </a:r>
            <a:r>
              <a:rPr lang="en-US" altLang="en-US"/>
              <a:t> </a:t>
            </a:r>
            <a:r>
              <a:rPr lang="en-US" altLang="en-US">
                <a:latin typeface="Arial" panose="020B0604020202020204" pitchFamily="34" charset="0"/>
              </a:rPr>
              <a:t>and</a:t>
            </a:r>
            <a:r>
              <a:rPr lang="en-US" altLang="en-US"/>
              <a:t> </a:t>
            </a:r>
            <a:r>
              <a:rPr lang="en-US" altLang="en-US" i="1">
                <a:latin typeface="Times New Roman" panose="02020603050405020304" pitchFamily="18" charset="0"/>
              </a:rPr>
              <a:t>B</a:t>
            </a:r>
            <a:r>
              <a:rPr lang="en-US" altLang="en-US"/>
              <a:t> are M.E.?</a:t>
            </a:r>
          </a:p>
        </p:txBody>
      </p:sp>
      <p:graphicFrame>
        <p:nvGraphicFramePr>
          <p:cNvPr id="21509" name="Object 4">
            <a:extLst>
              <a:ext uri="{FF2B5EF4-FFF2-40B4-BE49-F238E27FC236}">
                <a16:creationId xmlns:a16="http://schemas.microsoft.com/office/drawing/2014/main" id="{147B3046-FB1A-420B-9998-A290756A619E}"/>
              </a:ext>
            </a:extLst>
          </p:cNvPr>
          <p:cNvGraphicFramePr>
            <a:graphicFrameLocks noChangeAspect="1"/>
          </p:cNvGraphicFramePr>
          <p:nvPr/>
        </p:nvGraphicFramePr>
        <p:xfrm>
          <a:off x="1219200" y="2362200"/>
          <a:ext cx="1905000" cy="595313"/>
        </p:xfrm>
        <a:graphic>
          <a:graphicData uri="http://schemas.openxmlformats.org/presentationml/2006/ole">
            <mc:AlternateContent xmlns:mc="http://schemas.openxmlformats.org/markup-compatibility/2006">
              <mc:Choice xmlns:v="urn:schemas-microsoft-com:vml" Requires="v">
                <p:oleObj name="Equation" r:id="rId2" imgW="571252" imgH="203112" progId="Equation.3">
                  <p:embed/>
                </p:oleObj>
              </mc:Choice>
              <mc:Fallback>
                <p:oleObj name="Equation" r:id="rId2" imgW="571252" imgH="203112"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362200"/>
                        <a:ext cx="1905000" cy="595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0" name="Object 5">
            <a:extLst>
              <a:ext uri="{FF2B5EF4-FFF2-40B4-BE49-F238E27FC236}">
                <a16:creationId xmlns:a16="http://schemas.microsoft.com/office/drawing/2014/main" id="{B3D30687-34C8-4DE4-A4B5-AF1A97DD840E}"/>
              </a:ext>
            </a:extLst>
          </p:cNvPr>
          <p:cNvGraphicFramePr>
            <a:graphicFrameLocks noChangeAspect="1"/>
          </p:cNvGraphicFramePr>
          <p:nvPr/>
        </p:nvGraphicFramePr>
        <p:xfrm>
          <a:off x="2667000" y="2971800"/>
          <a:ext cx="3505200" cy="1004888"/>
        </p:xfrm>
        <a:graphic>
          <a:graphicData uri="http://schemas.openxmlformats.org/presentationml/2006/ole">
            <mc:AlternateContent xmlns:mc="http://schemas.openxmlformats.org/markup-compatibility/2006">
              <mc:Choice xmlns:v="urn:schemas-microsoft-com:vml" Requires="v">
                <p:oleObj name="Equation" r:id="rId4" imgW="1295400" imgH="419100" progId="Equation.3">
                  <p:embed/>
                </p:oleObj>
              </mc:Choice>
              <mc:Fallback>
                <p:oleObj name="Equation" r:id="rId4" imgW="1295400" imgH="4191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971800"/>
                        <a:ext cx="3505200" cy="1004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1" name="Object 6">
            <a:extLst>
              <a:ext uri="{FF2B5EF4-FFF2-40B4-BE49-F238E27FC236}">
                <a16:creationId xmlns:a16="http://schemas.microsoft.com/office/drawing/2014/main" id="{5BD47537-94D8-49FA-A42F-46E60D251563}"/>
              </a:ext>
            </a:extLst>
          </p:cNvPr>
          <p:cNvGraphicFramePr>
            <a:graphicFrameLocks noChangeAspect="1"/>
          </p:cNvGraphicFramePr>
          <p:nvPr/>
        </p:nvGraphicFramePr>
        <p:xfrm>
          <a:off x="3048000" y="4648200"/>
          <a:ext cx="3124200" cy="522288"/>
        </p:xfrm>
        <a:graphic>
          <a:graphicData uri="http://schemas.openxmlformats.org/presentationml/2006/ole">
            <mc:AlternateContent xmlns:mc="http://schemas.openxmlformats.org/markup-compatibility/2006">
              <mc:Choice xmlns:v="urn:schemas-microsoft-com:vml" Requires="v">
                <p:oleObj name="Equation" r:id="rId6" imgW="1066337" imgH="203112" progId="Equation.3">
                  <p:embed/>
                </p:oleObj>
              </mc:Choice>
              <mc:Fallback>
                <p:oleObj name="Equation" r:id="rId6" imgW="1066337" imgH="203112"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4648200"/>
                        <a:ext cx="3124200" cy="522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a:extLst>
              <a:ext uri="{FF2B5EF4-FFF2-40B4-BE49-F238E27FC236}">
                <a16:creationId xmlns:a16="http://schemas.microsoft.com/office/drawing/2014/main" id="{2DB4B299-F0B6-4FAC-8EF0-8772A0B064E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22531" name="Rectangle 2">
            <a:extLst>
              <a:ext uri="{FF2B5EF4-FFF2-40B4-BE49-F238E27FC236}">
                <a16:creationId xmlns:a16="http://schemas.microsoft.com/office/drawing/2014/main" id="{8EB13E8D-F0E6-4214-B30A-29DB78A0B0E0}"/>
              </a:ext>
            </a:extLst>
          </p:cNvPr>
          <p:cNvSpPr>
            <a:spLocks noGrp="1" noChangeArrowheads="1"/>
          </p:cNvSpPr>
          <p:nvPr>
            <p:ph type="title"/>
          </p:nvPr>
        </p:nvSpPr>
        <p:spPr/>
        <p:txBody>
          <a:bodyPr/>
          <a:lstStyle/>
          <a:p>
            <a:pPr eaLnBrk="1" hangingPunct="1"/>
            <a:r>
              <a:rPr lang="en-US" altLang="en-US"/>
              <a:t>Universal Set Partition</a:t>
            </a:r>
          </a:p>
        </p:txBody>
      </p:sp>
      <p:sp>
        <p:nvSpPr>
          <p:cNvPr id="22532" name="Rectangle 3">
            <a:extLst>
              <a:ext uri="{FF2B5EF4-FFF2-40B4-BE49-F238E27FC236}">
                <a16:creationId xmlns:a16="http://schemas.microsoft.com/office/drawing/2014/main" id="{BEA5B70B-F11A-4457-882D-0A6C42F7982B}"/>
              </a:ext>
            </a:extLst>
          </p:cNvPr>
          <p:cNvSpPr>
            <a:spLocks noGrp="1" noChangeArrowheads="1"/>
          </p:cNvSpPr>
          <p:nvPr>
            <p:ph type="body" idx="1"/>
          </p:nvPr>
        </p:nvSpPr>
        <p:spPr>
          <a:xfrm>
            <a:off x="1182688" y="2017713"/>
            <a:ext cx="6894512" cy="4114800"/>
          </a:xfrm>
        </p:spPr>
        <p:txBody>
          <a:bodyPr/>
          <a:lstStyle/>
          <a:p>
            <a:pPr eaLnBrk="1" hangingPunct="1"/>
            <a:r>
              <a:rPr lang="en-US" altLang="en-US"/>
              <a:t>A </a:t>
            </a:r>
            <a:r>
              <a:rPr lang="en-US" altLang="en-US" i="1"/>
              <a:t>partition</a:t>
            </a:r>
            <a:r>
              <a:rPr lang="en-US" altLang="en-US"/>
              <a:t> is of components that are M.E.</a:t>
            </a:r>
            <a:r>
              <a:rPr lang="en-US" altLang="en-US">
                <a:sym typeface="Symbol" panose="05050102010706020507" pitchFamily="18" charset="2"/>
              </a:rPr>
              <a:t></a:t>
            </a:r>
            <a:r>
              <a:rPr lang="en-US" altLang="en-US"/>
              <a:t> </a:t>
            </a:r>
          </a:p>
          <a:p>
            <a:pPr eaLnBrk="1" hangingPunct="1">
              <a:buFont typeface="Wingdings" panose="05000000000000000000" pitchFamily="2" charset="2"/>
              <a:buNone/>
            </a:pPr>
            <a:r>
              <a:rPr lang="en-US" altLang="en-US"/>
              <a:t>   and exhaustive </a:t>
            </a:r>
            <a:r>
              <a:rPr lang="en-US" altLang="en-US">
                <a:sym typeface="Symbol" panose="05050102010706020507" pitchFamily="18" charset="2"/>
              </a:rPr>
              <a:t></a:t>
            </a:r>
            <a:endParaRPr lang="en-US" altLang="en-US"/>
          </a:p>
          <a:p>
            <a:pPr eaLnBrk="1" hangingPunct="1"/>
            <a:endParaRPr lang="en-US" altLang="en-US"/>
          </a:p>
        </p:txBody>
      </p:sp>
      <p:graphicFrame>
        <p:nvGraphicFramePr>
          <p:cNvPr id="22533" name="Object 4">
            <a:extLst>
              <a:ext uri="{FF2B5EF4-FFF2-40B4-BE49-F238E27FC236}">
                <a16:creationId xmlns:a16="http://schemas.microsoft.com/office/drawing/2014/main" id="{FA69A08F-E57C-436C-9EF0-E2FBABAECAF0}"/>
              </a:ext>
            </a:extLst>
          </p:cNvPr>
          <p:cNvGraphicFramePr>
            <a:graphicFrameLocks noChangeAspect="1"/>
          </p:cNvGraphicFramePr>
          <p:nvPr/>
        </p:nvGraphicFramePr>
        <p:xfrm>
          <a:off x="3505200" y="2514600"/>
          <a:ext cx="3733800" cy="657225"/>
        </p:xfrm>
        <a:graphic>
          <a:graphicData uri="http://schemas.openxmlformats.org/presentationml/2006/ole">
            <mc:AlternateContent xmlns:mc="http://schemas.openxmlformats.org/markup-compatibility/2006">
              <mc:Choice xmlns:v="urn:schemas-microsoft-com:vml" Requires="v">
                <p:oleObj name="Equation" r:id="rId2" imgW="1206500" imgH="241300" progId="Equation.3">
                  <p:embed/>
                </p:oleObj>
              </mc:Choice>
              <mc:Fallback>
                <p:oleObj name="Equation" r:id="rId2" imgW="1206500" imgH="2413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514600"/>
                        <a:ext cx="3733800" cy="65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534" name="Object 5">
            <a:extLst>
              <a:ext uri="{FF2B5EF4-FFF2-40B4-BE49-F238E27FC236}">
                <a16:creationId xmlns:a16="http://schemas.microsoft.com/office/drawing/2014/main" id="{0051AD51-166C-4467-8F4C-4E714866AB18}"/>
              </a:ext>
            </a:extLst>
          </p:cNvPr>
          <p:cNvGraphicFramePr>
            <a:graphicFrameLocks noChangeAspect="1"/>
          </p:cNvGraphicFramePr>
          <p:nvPr/>
        </p:nvGraphicFramePr>
        <p:xfrm>
          <a:off x="5105400" y="2895600"/>
          <a:ext cx="1573213" cy="952500"/>
        </p:xfrm>
        <a:graphic>
          <a:graphicData uri="http://schemas.openxmlformats.org/presentationml/2006/ole">
            <mc:AlternateContent xmlns:mc="http://schemas.openxmlformats.org/markup-compatibility/2006">
              <mc:Choice xmlns:v="urn:schemas-microsoft-com:vml" Requires="v">
                <p:oleObj name="Equation" r:id="rId4" imgW="647419" imgH="444307" progId="Equation.3">
                  <p:embed/>
                </p:oleObj>
              </mc:Choice>
              <mc:Fallback>
                <p:oleObj name="Equation" r:id="rId4" imgW="647419" imgH="444307"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895600"/>
                        <a:ext cx="1573213" cy="95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2535" name="Group 24">
            <a:extLst>
              <a:ext uri="{FF2B5EF4-FFF2-40B4-BE49-F238E27FC236}">
                <a16:creationId xmlns:a16="http://schemas.microsoft.com/office/drawing/2014/main" id="{01A82AAB-A0ED-4C87-8F85-FBF770EFB369}"/>
              </a:ext>
            </a:extLst>
          </p:cNvPr>
          <p:cNvGrpSpPr>
            <a:grpSpLocks/>
          </p:cNvGrpSpPr>
          <p:nvPr/>
        </p:nvGrpSpPr>
        <p:grpSpPr bwMode="auto">
          <a:xfrm>
            <a:off x="1981200" y="3886200"/>
            <a:ext cx="5599113" cy="2298700"/>
            <a:chOff x="1248" y="2448"/>
            <a:chExt cx="3527" cy="1448"/>
          </a:xfrm>
        </p:grpSpPr>
        <p:sp>
          <p:nvSpPr>
            <p:cNvPr id="22536" name="Rectangle 6">
              <a:extLst>
                <a:ext uri="{FF2B5EF4-FFF2-40B4-BE49-F238E27FC236}">
                  <a16:creationId xmlns:a16="http://schemas.microsoft.com/office/drawing/2014/main" id="{E99C3E7D-05D5-490F-9410-25FF9BB63A6E}"/>
                </a:ext>
              </a:extLst>
            </p:cNvPr>
            <p:cNvSpPr>
              <a:spLocks noChangeArrowheads="1"/>
            </p:cNvSpPr>
            <p:nvPr/>
          </p:nvSpPr>
          <p:spPr bwMode="auto">
            <a:xfrm>
              <a:off x="2016" y="2448"/>
              <a:ext cx="2112" cy="144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2537" name="Freeform 7">
              <a:extLst>
                <a:ext uri="{FF2B5EF4-FFF2-40B4-BE49-F238E27FC236}">
                  <a16:creationId xmlns:a16="http://schemas.microsoft.com/office/drawing/2014/main" id="{5A47DFE5-E669-43F5-8AE5-CD2319841F03}"/>
                </a:ext>
              </a:extLst>
            </p:cNvPr>
            <p:cNvSpPr>
              <a:spLocks/>
            </p:cNvSpPr>
            <p:nvPr/>
          </p:nvSpPr>
          <p:spPr bwMode="auto">
            <a:xfrm>
              <a:off x="2016" y="2448"/>
              <a:ext cx="816" cy="720"/>
            </a:xfrm>
            <a:custGeom>
              <a:avLst/>
              <a:gdLst>
                <a:gd name="T0" fmla="*/ 0 w 816"/>
                <a:gd name="T1" fmla="*/ 720 h 720"/>
                <a:gd name="T2" fmla="*/ 624 w 816"/>
                <a:gd name="T3" fmla="*/ 576 h 720"/>
                <a:gd name="T4" fmla="*/ 720 w 816"/>
                <a:gd name="T5" fmla="*/ 240 h 720"/>
                <a:gd name="T6" fmla="*/ 816 w 816"/>
                <a:gd name="T7" fmla="*/ 0 h 7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16" h="720">
                  <a:moveTo>
                    <a:pt x="0" y="720"/>
                  </a:moveTo>
                  <a:cubicBezTo>
                    <a:pt x="252" y="688"/>
                    <a:pt x="504" y="656"/>
                    <a:pt x="624" y="576"/>
                  </a:cubicBezTo>
                  <a:cubicBezTo>
                    <a:pt x="744" y="496"/>
                    <a:pt x="688" y="336"/>
                    <a:pt x="720" y="240"/>
                  </a:cubicBezTo>
                  <a:cubicBezTo>
                    <a:pt x="752" y="144"/>
                    <a:pt x="784" y="72"/>
                    <a:pt x="816"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8" name="Freeform 8">
              <a:extLst>
                <a:ext uri="{FF2B5EF4-FFF2-40B4-BE49-F238E27FC236}">
                  <a16:creationId xmlns:a16="http://schemas.microsoft.com/office/drawing/2014/main" id="{20129F06-46F5-4E1C-960D-6A356AF67931}"/>
                </a:ext>
              </a:extLst>
            </p:cNvPr>
            <p:cNvSpPr>
              <a:spLocks/>
            </p:cNvSpPr>
            <p:nvPr/>
          </p:nvSpPr>
          <p:spPr bwMode="auto">
            <a:xfrm>
              <a:off x="2640" y="3024"/>
              <a:ext cx="368" cy="872"/>
            </a:xfrm>
            <a:custGeom>
              <a:avLst/>
              <a:gdLst>
                <a:gd name="T0" fmla="*/ 0 w 368"/>
                <a:gd name="T1" fmla="*/ 0 h 872"/>
                <a:gd name="T2" fmla="*/ 288 w 368"/>
                <a:gd name="T3" fmla="*/ 288 h 872"/>
                <a:gd name="T4" fmla="*/ 336 w 368"/>
                <a:gd name="T5" fmla="*/ 528 h 872"/>
                <a:gd name="T6" fmla="*/ 96 w 368"/>
                <a:gd name="T7" fmla="*/ 816 h 872"/>
                <a:gd name="T8" fmla="*/ 96 w 368"/>
                <a:gd name="T9" fmla="*/ 864 h 8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8" h="872">
                  <a:moveTo>
                    <a:pt x="0" y="0"/>
                  </a:moveTo>
                  <a:cubicBezTo>
                    <a:pt x="116" y="100"/>
                    <a:pt x="232" y="200"/>
                    <a:pt x="288" y="288"/>
                  </a:cubicBezTo>
                  <a:cubicBezTo>
                    <a:pt x="344" y="376"/>
                    <a:pt x="368" y="440"/>
                    <a:pt x="336" y="528"/>
                  </a:cubicBezTo>
                  <a:cubicBezTo>
                    <a:pt x="304" y="616"/>
                    <a:pt x="136" y="760"/>
                    <a:pt x="96" y="816"/>
                  </a:cubicBezTo>
                  <a:cubicBezTo>
                    <a:pt x="56" y="872"/>
                    <a:pt x="76" y="868"/>
                    <a:pt x="96" y="86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9" name="Freeform 9">
              <a:extLst>
                <a:ext uri="{FF2B5EF4-FFF2-40B4-BE49-F238E27FC236}">
                  <a16:creationId xmlns:a16="http://schemas.microsoft.com/office/drawing/2014/main" id="{3276E5D4-2EF7-4D29-90EF-55DC2AE29D73}"/>
                </a:ext>
              </a:extLst>
            </p:cNvPr>
            <p:cNvSpPr>
              <a:spLocks/>
            </p:cNvSpPr>
            <p:nvPr/>
          </p:nvSpPr>
          <p:spPr bwMode="auto">
            <a:xfrm>
              <a:off x="2976" y="3096"/>
              <a:ext cx="1152" cy="520"/>
            </a:xfrm>
            <a:custGeom>
              <a:avLst/>
              <a:gdLst>
                <a:gd name="T0" fmla="*/ 0 w 1152"/>
                <a:gd name="T1" fmla="*/ 264 h 520"/>
                <a:gd name="T2" fmla="*/ 336 w 1152"/>
                <a:gd name="T3" fmla="*/ 24 h 520"/>
                <a:gd name="T4" fmla="*/ 768 w 1152"/>
                <a:gd name="T5" fmla="*/ 120 h 520"/>
                <a:gd name="T6" fmla="*/ 960 w 1152"/>
                <a:gd name="T7" fmla="*/ 456 h 520"/>
                <a:gd name="T8" fmla="*/ 1152 w 1152"/>
                <a:gd name="T9" fmla="*/ 504 h 5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520">
                  <a:moveTo>
                    <a:pt x="0" y="264"/>
                  </a:moveTo>
                  <a:cubicBezTo>
                    <a:pt x="104" y="156"/>
                    <a:pt x="208" y="48"/>
                    <a:pt x="336" y="24"/>
                  </a:cubicBezTo>
                  <a:cubicBezTo>
                    <a:pt x="464" y="0"/>
                    <a:pt x="664" y="48"/>
                    <a:pt x="768" y="120"/>
                  </a:cubicBezTo>
                  <a:cubicBezTo>
                    <a:pt x="872" y="192"/>
                    <a:pt x="896" y="392"/>
                    <a:pt x="960" y="456"/>
                  </a:cubicBezTo>
                  <a:cubicBezTo>
                    <a:pt x="1024" y="520"/>
                    <a:pt x="1088" y="512"/>
                    <a:pt x="1152" y="50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0" name="Line 10">
              <a:extLst>
                <a:ext uri="{FF2B5EF4-FFF2-40B4-BE49-F238E27FC236}">
                  <a16:creationId xmlns:a16="http://schemas.microsoft.com/office/drawing/2014/main" id="{D26AAB64-5976-41C9-9880-9D1C256F5EE9}"/>
                </a:ext>
              </a:extLst>
            </p:cNvPr>
            <p:cNvSpPr>
              <a:spLocks noChangeShapeType="1"/>
            </p:cNvSpPr>
            <p:nvPr/>
          </p:nvSpPr>
          <p:spPr bwMode="auto">
            <a:xfrm flipV="1">
              <a:off x="3408" y="2448"/>
              <a:ext cx="48" cy="6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1" name="Text Box 11">
              <a:extLst>
                <a:ext uri="{FF2B5EF4-FFF2-40B4-BE49-F238E27FC236}">
                  <a16:creationId xmlns:a16="http://schemas.microsoft.com/office/drawing/2014/main" id="{7DFBF2C9-DFE6-47F7-9E63-762F0F8D43AC}"/>
                </a:ext>
              </a:extLst>
            </p:cNvPr>
            <p:cNvSpPr txBox="1">
              <a:spLocks noChangeArrowheads="1"/>
            </p:cNvSpPr>
            <p:nvPr/>
          </p:nvSpPr>
          <p:spPr bwMode="auto">
            <a:xfrm>
              <a:off x="2160" y="2592"/>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1</a:t>
              </a:r>
              <a:endParaRPr lang="en-US" altLang="en-US"/>
            </a:p>
          </p:txBody>
        </p:sp>
        <p:sp>
          <p:nvSpPr>
            <p:cNvPr id="22542" name="Text Box 17">
              <a:extLst>
                <a:ext uri="{FF2B5EF4-FFF2-40B4-BE49-F238E27FC236}">
                  <a16:creationId xmlns:a16="http://schemas.microsoft.com/office/drawing/2014/main" id="{EE9AE519-190F-4FC3-9A25-75682F27493E}"/>
                </a:ext>
              </a:extLst>
            </p:cNvPr>
            <p:cNvSpPr txBox="1">
              <a:spLocks noChangeArrowheads="1"/>
            </p:cNvSpPr>
            <p:nvPr/>
          </p:nvSpPr>
          <p:spPr bwMode="auto">
            <a:xfrm>
              <a:off x="3264" y="3360"/>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5</a:t>
              </a:r>
              <a:endParaRPr lang="en-US" altLang="en-US"/>
            </a:p>
          </p:txBody>
        </p:sp>
        <p:sp>
          <p:nvSpPr>
            <p:cNvPr id="22543" name="Text Box 18">
              <a:extLst>
                <a:ext uri="{FF2B5EF4-FFF2-40B4-BE49-F238E27FC236}">
                  <a16:creationId xmlns:a16="http://schemas.microsoft.com/office/drawing/2014/main" id="{06F2110C-4D53-4008-8046-623FE9A76C05}"/>
                </a:ext>
              </a:extLst>
            </p:cNvPr>
            <p:cNvSpPr txBox="1">
              <a:spLocks noChangeArrowheads="1"/>
            </p:cNvSpPr>
            <p:nvPr/>
          </p:nvSpPr>
          <p:spPr bwMode="auto">
            <a:xfrm>
              <a:off x="3600" y="2688"/>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4</a:t>
              </a:r>
              <a:endParaRPr lang="en-US" altLang="en-US"/>
            </a:p>
          </p:txBody>
        </p:sp>
        <p:sp>
          <p:nvSpPr>
            <p:cNvPr id="22544" name="Text Box 19">
              <a:extLst>
                <a:ext uri="{FF2B5EF4-FFF2-40B4-BE49-F238E27FC236}">
                  <a16:creationId xmlns:a16="http://schemas.microsoft.com/office/drawing/2014/main" id="{403A37AA-5968-43BB-B425-961C6344BD99}"/>
                </a:ext>
              </a:extLst>
            </p:cNvPr>
            <p:cNvSpPr txBox="1">
              <a:spLocks noChangeArrowheads="1"/>
            </p:cNvSpPr>
            <p:nvPr/>
          </p:nvSpPr>
          <p:spPr bwMode="auto">
            <a:xfrm>
              <a:off x="3024" y="2688"/>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3</a:t>
              </a:r>
              <a:endParaRPr lang="en-US" altLang="en-US"/>
            </a:p>
          </p:txBody>
        </p:sp>
        <p:sp>
          <p:nvSpPr>
            <p:cNvPr id="22545" name="Text Box 20">
              <a:extLst>
                <a:ext uri="{FF2B5EF4-FFF2-40B4-BE49-F238E27FC236}">
                  <a16:creationId xmlns:a16="http://schemas.microsoft.com/office/drawing/2014/main" id="{0EC61614-C126-4984-8546-A9729F077E34}"/>
                </a:ext>
              </a:extLst>
            </p:cNvPr>
            <p:cNvSpPr txBox="1">
              <a:spLocks noChangeArrowheads="1"/>
            </p:cNvSpPr>
            <p:nvPr/>
          </p:nvSpPr>
          <p:spPr bwMode="auto">
            <a:xfrm>
              <a:off x="2304" y="3360"/>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2</a:t>
              </a:r>
              <a:endParaRPr lang="en-US" altLang="en-US"/>
            </a:p>
          </p:txBody>
        </p:sp>
        <p:sp>
          <p:nvSpPr>
            <p:cNvPr id="22546" name="Text Box 21">
              <a:extLst>
                <a:ext uri="{FF2B5EF4-FFF2-40B4-BE49-F238E27FC236}">
                  <a16:creationId xmlns:a16="http://schemas.microsoft.com/office/drawing/2014/main" id="{81F8F468-5536-40A1-BCC8-AB4BE94D479B}"/>
                </a:ext>
              </a:extLst>
            </p:cNvPr>
            <p:cNvSpPr txBox="1">
              <a:spLocks noChangeArrowheads="1"/>
            </p:cNvSpPr>
            <p:nvPr/>
          </p:nvSpPr>
          <p:spPr bwMode="auto">
            <a:xfrm>
              <a:off x="1248" y="2832"/>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S</a:t>
              </a:r>
              <a:endParaRPr lang="en-US" altLang="en-US"/>
            </a:p>
          </p:txBody>
        </p:sp>
        <p:sp>
          <p:nvSpPr>
            <p:cNvPr id="22547" name="Line 22">
              <a:extLst>
                <a:ext uri="{FF2B5EF4-FFF2-40B4-BE49-F238E27FC236}">
                  <a16:creationId xmlns:a16="http://schemas.microsoft.com/office/drawing/2014/main" id="{F21C3916-7E65-47C0-940F-6DF89425C6B9}"/>
                </a:ext>
              </a:extLst>
            </p:cNvPr>
            <p:cNvSpPr>
              <a:spLocks noChangeShapeType="1"/>
            </p:cNvSpPr>
            <p:nvPr/>
          </p:nvSpPr>
          <p:spPr bwMode="auto">
            <a:xfrm>
              <a:off x="1440" y="2976"/>
              <a:ext cx="576"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8" name="Text Box 23">
              <a:extLst>
                <a:ext uri="{FF2B5EF4-FFF2-40B4-BE49-F238E27FC236}">
                  <a16:creationId xmlns:a16="http://schemas.microsoft.com/office/drawing/2014/main" id="{F29DD32F-8E25-4922-9091-5F764CCD8C49}"/>
                </a:ext>
              </a:extLst>
            </p:cNvPr>
            <p:cNvSpPr txBox="1">
              <a:spLocks noChangeArrowheads="1"/>
            </p:cNvSpPr>
            <p:nvPr/>
          </p:nvSpPr>
          <p:spPr bwMode="auto">
            <a:xfrm>
              <a:off x="4176" y="2976"/>
              <a:ext cx="599"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50000"/>
                </a:spcBef>
              </a:pPr>
              <a:r>
                <a:rPr lang="en-US" altLang="en-US" sz="1600">
                  <a:latin typeface="Arial" panose="020B0604020202020204" pitchFamily="34" charset="0"/>
                </a:rPr>
                <a:t>Venn</a:t>
              </a:r>
              <a:endParaRPr lang="en-US" altLang="en-US" sz="1600" i="1">
                <a:latin typeface="Arial" panose="020B0604020202020204" pitchFamily="34" charset="0"/>
              </a:endParaRPr>
            </a:p>
            <a:p>
              <a:pPr algn="ctr" eaLnBrk="1" hangingPunct="1">
                <a:spcBef>
                  <a:spcPct val="50000"/>
                </a:spcBef>
              </a:pPr>
              <a:r>
                <a:rPr lang="en-US" altLang="en-US" sz="1600">
                  <a:latin typeface="Arial" panose="020B0604020202020204" pitchFamily="34" charset="0"/>
                </a:rPr>
                <a:t>Diagram</a:t>
              </a:r>
              <a:endParaRPr lang="en-US" altLang="en-US"/>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a:extLst>
              <a:ext uri="{FF2B5EF4-FFF2-40B4-BE49-F238E27FC236}">
                <a16:creationId xmlns:a16="http://schemas.microsoft.com/office/drawing/2014/main" id="{3B41A65F-C51D-4670-AF10-9B5CBCF0072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5123" name="Rectangle 2">
            <a:extLst>
              <a:ext uri="{FF2B5EF4-FFF2-40B4-BE49-F238E27FC236}">
                <a16:creationId xmlns:a16="http://schemas.microsoft.com/office/drawing/2014/main" id="{3D54A506-AA1E-4C4F-A130-DD4EB9978B89}"/>
              </a:ext>
            </a:extLst>
          </p:cNvPr>
          <p:cNvSpPr>
            <a:spLocks noGrp="1" noChangeArrowheads="1"/>
          </p:cNvSpPr>
          <p:nvPr>
            <p:ph type="title"/>
          </p:nvPr>
        </p:nvSpPr>
        <p:spPr/>
        <p:txBody>
          <a:bodyPr/>
          <a:lstStyle/>
          <a:p>
            <a:pPr eaLnBrk="1" hangingPunct="1"/>
            <a:r>
              <a:rPr lang="en-US" altLang="en-US"/>
              <a:t>Review</a:t>
            </a:r>
          </a:p>
        </p:txBody>
      </p:sp>
      <p:sp>
        <p:nvSpPr>
          <p:cNvPr id="40963" name="Rectangle 3">
            <a:extLst>
              <a:ext uri="{FF2B5EF4-FFF2-40B4-BE49-F238E27FC236}">
                <a16:creationId xmlns:a16="http://schemas.microsoft.com/office/drawing/2014/main" id="{352FFE00-5E58-47E7-921A-60CD89591003}"/>
              </a:ext>
            </a:extLst>
          </p:cNvPr>
          <p:cNvSpPr>
            <a:spLocks noGrp="1" noChangeArrowheads="1"/>
          </p:cNvSpPr>
          <p:nvPr>
            <p:ph type="body" idx="1"/>
          </p:nvPr>
        </p:nvSpPr>
        <p:spPr>
          <a:xfrm>
            <a:off x="1219200" y="2133600"/>
            <a:ext cx="7467600" cy="1981200"/>
          </a:xfrm>
        </p:spPr>
        <p:txBody>
          <a:bodyPr/>
          <a:lstStyle/>
          <a:p>
            <a:pPr eaLnBrk="1" hangingPunct="1">
              <a:spcBef>
                <a:spcPts val="500"/>
              </a:spcBef>
              <a:spcAft>
                <a:spcPts val="500"/>
              </a:spcAft>
              <a:defRPr/>
            </a:pPr>
            <a:r>
              <a:rPr lang="en-US" altLang="en-US" sz="2400" b="1">
                <a:solidFill>
                  <a:srgbClr val="000000"/>
                </a:solidFill>
                <a:effectLst>
                  <a:outerShdw blurRad="38100" dist="38100" dir="2700000" algn="tl">
                    <a:srgbClr val="C0C0C0"/>
                  </a:outerShdw>
                </a:effectLst>
                <a:latin typeface="Arial" panose="020B0604020202020204" pitchFamily="34" charset="0"/>
              </a:rPr>
              <a:t>Probability: A MODEL of Reality </a:t>
            </a:r>
          </a:p>
          <a:p>
            <a:pPr eaLnBrk="1" hangingPunct="1">
              <a:spcBef>
                <a:spcPts val="500"/>
              </a:spcBef>
              <a:spcAft>
                <a:spcPts val="500"/>
              </a:spcAft>
              <a:defRPr/>
            </a:pPr>
            <a:r>
              <a:rPr lang="en-US" altLang="en-US" sz="2400">
                <a:solidFill>
                  <a:srgbClr val="000000"/>
                </a:solidFill>
                <a:effectLst>
                  <a:outerShdw blurRad="38100" dist="38100" dir="2700000" algn="tl">
                    <a:srgbClr val="C0C0C0"/>
                  </a:outerShdw>
                </a:effectLst>
                <a:latin typeface="Arial" panose="020B0604020202020204" pitchFamily="34" charset="0"/>
              </a:rPr>
              <a:t>Probability[Event]</a:t>
            </a:r>
            <a:endParaRPr lang="en-US" altLang="en-US" sz="2400" b="1">
              <a:solidFill>
                <a:srgbClr val="000000"/>
              </a:solidFill>
              <a:effectLst>
                <a:outerShdw blurRad="38100" dist="38100" dir="2700000" algn="tl">
                  <a:srgbClr val="C0C0C0"/>
                </a:outerShdw>
              </a:effectLst>
              <a:latin typeface="Arial" panose="020B0604020202020204" pitchFamily="34" charset="0"/>
            </a:endParaRPr>
          </a:p>
          <a:p>
            <a:pPr eaLnBrk="1" hangingPunct="1">
              <a:spcBef>
                <a:spcPts val="500"/>
              </a:spcBef>
              <a:spcAft>
                <a:spcPts val="500"/>
              </a:spcAft>
              <a:defRPr/>
            </a:pPr>
            <a:r>
              <a:rPr lang="en-US" altLang="en-US" sz="2400" b="1">
                <a:solidFill>
                  <a:srgbClr val="000000"/>
                </a:solidFill>
                <a:effectLst>
                  <a:outerShdw blurRad="38100" dist="38100" dir="2700000" algn="tl">
                    <a:srgbClr val="C0C0C0"/>
                  </a:outerShdw>
                </a:effectLst>
                <a:latin typeface="Arial" panose="020B0604020202020204" pitchFamily="34" charset="0"/>
              </a:rPr>
              <a:t>3 Models (Probability Definitions)</a:t>
            </a:r>
          </a:p>
          <a:p>
            <a:pPr eaLnBrk="1" hangingPunct="1">
              <a:spcBef>
                <a:spcPts val="500"/>
              </a:spcBef>
              <a:spcAft>
                <a:spcPts val="500"/>
              </a:spcAft>
              <a:buFont typeface="Wingdings" panose="05000000000000000000" pitchFamily="2" charset="2"/>
              <a:buNone/>
              <a:defRPr/>
            </a:pPr>
            <a:r>
              <a:rPr lang="en-US" altLang="en-US" sz="2800" b="1"/>
              <a:t>1. Classical Definition</a:t>
            </a:r>
            <a:endParaRPr lang="en-US" altLang="en-US"/>
          </a:p>
        </p:txBody>
      </p:sp>
      <p:graphicFrame>
        <p:nvGraphicFramePr>
          <p:cNvPr id="5125" name="Object 5">
            <a:extLst>
              <a:ext uri="{FF2B5EF4-FFF2-40B4-BE49-F238E27FC236}">
                <a16:creationId xmlns:a16="http://schemas.microsoft.com/office/drawing/2014/main" id="{1F6EA360-D9A5-48CF-9CB0-42B75A6B241D}"/>
              </a:ext>
            </a:extLst>
          </p:cNvPr>
          <p:cNvGraphicFramePr>
            <a:graphicFrameLocks noChangeAspect="1"/>
          </p:cNvGraphicFramePr>
          <p:nvPr/>
        </p:nvGraphicFramePr>
        <p:xfrm>
          <a:off x="990600" y="4419600"/>
          <a:ext cx="5867400" cy="868363"/>
        </p:xfrm>
        <a:graphic>
          <a:graphicData uri="http://schemas.openxmlformats.org/presentationml/2006/ole">
            <mc:AlternateContent xmlns:mc="http://schemas.openxmlformats.org/markup-compatibility/2006">
              <mc:Choice xmlns:v="urn:schemas-microsoft-com:vml" Requires="v">
                <p:oleObj name="Equation" r:id="rId2" imgW="2654300" imgH="393700" progId="Equation.3">
                  <p:embed/>
                </p:oleObj>
              </mc:Choice>
              <mc:Fallback>
                <p:oleObj name="Equation" r:id="rId2" imgW="2654300" imgH="39370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419600"/>
                        <a:ext cx="5867400" cy="868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5126" name="Picture 6">
            <a:extLst>
              <a:ext uri="{FF2B5EF4-FFF2-40B4-BE49-F238E27FC236}">
                <a16:creationId xmlns:a16="http://schemas.microsoft.com/office/drawing/2014/main" id="{CD22817E-6698-452E-A0A1-F048554BD0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4191000"/>
            <a:ext cx="1595438"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a:extLst>
              <a:ext uri="{FF2B5EF4-FFF2-40B4-BE49-F238E27FC236}">
                <a16:creationId xmlns:a16="http://schemas.microsoft.com/office/drawing/2014/main" id="{EC38EE12-9287-4FE5-A1C9-B4F3A8A716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7600" y="297180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a:extLst>
              <a:ext uri="{FF2B5EF4-FFF2-40B4-BE49-F238E27FC236}">
                <a16:creationId xmlns:a16="http://schemas.microsoft.com/office/drawing/2014/main" id="{D017DC31-5E83-4D0B-9835-D2923CC6585D}"/>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23555" name="Rectangle 2">
            <a:extLst>
              <a:ext uri="{FF2B5EF4-FFF2-40B4-BE49-F238E27FC236}">
                <a16:creationId xmlns:a16="http://schemas.microsoft.com/office/drawing/2014/main" id="{900B0EE4-3104-44F8-8E40-32645F997A73}"/>
              </a:ext>
            </a:extLst>
          </p:cNvPr>
          <p:cNvSpPr>
            <a:spLocks noGrp="1" noChangeArrowheads="1"/>
          </p:cNvSpPr>
          <p:nvPr>
            <p:ph type="title"/>
          </p:nvPr>
        </p:nvSpPr>
        <p:spPr/>
        <p:txBody>
          <a:bodyPr/>
          <a:lstStyle/>
          <a:p>
            <a:pPr eaLnBrk="1" hangingPunct="1"/>
            <a:r>
              <a:rPr lang="en-US" altLang="en-US"/>
              <a:t>Theorem of Total Probability</a:t>
            </a:r>
          </a:p>
        </p:txBody>
      </p:sp>
      <p:sp>
        <p:nvSpPr>
          <p:cNvPr id="23556" name="Rectangle 3">
            <a:extLst>
              <a:ext uri="{FF2B5EF4-FFF2-40B4-BE49-F238E27FC236}">
                <a16:creationId xmlns:a16="http://schemas.microsoft.com/office/drawing/2014/main" id="{23CC95B6-E8DC-4374-808A-A7CE3E152089}"/>
              </a:ext>
            </a:extLst>
          </p:cNvPr>
          <p:cNvSpPr>
            <a:spLocks noGrp="1" noChangeArrowheads="1"/>
          </p:cNvSpPr>
          <p:nvPr>
            <p:ph type="body" idx="1"/>
          </p:nvPr>
        </p:nvSpPr>
        <p:spPr/>
        <p:txBody>
          <a:bodyPr/>
          <a:lstStyle/>
          <a:p>
            <a:pPr eaLnBrk="1" hangingPunct="1"/>
            <a:r>
              <a:rPr lang="en-US" altLang="en-US"/>
              <a:t>Let {</a:t>
            </a:r>
            <a:r>
              <a:rPr lang="en-US" altLang="en-US" i="1">
                <a:latin typeface="Times New Roman" panose="02020603050405020304" pitchFamily="18" charset="0"/>
              </a:rPr>
              <a:t>A</a:t>
            </a:r>
            <a:r>
              <a:rPr lang="en-US" altLang="en-US" i="1" baseline="-25000">
                <a:latin typeface="Times New Roman" panose="02020603050405020304" pitchFamily="18" charset="0"/>
              </a:rPr>
              <a:t>i</a:t>
            </a:r>
            <a:r>
              <a:rPr lang="en-US" altLang="en-US"/>
              <a:t>} be a partition of </a:t>
            </a:r>
            <a:r>
              <a:rPr lang="en-US" altLang="en-US" i="1">
                <a:latin typeface="Times New Roman" panose="02020603050405020304" pitchFamily="18" charset="0"/>
              </a:rPr>
              <a:t>S. </a:t>
            </a:r>
            <a:r>
              <a:rPr lang="en-US" altLang="en-US">
                <a:latin typeface="Times New Roman" panose="02020603050405020304" pitchFamily="18" charset="0"/>
              </a:rPr>
              <a:t>Then</a:t>
            </a:r>
          </a:p>
        </p:txBody>
      </p:sp>
      <p:graphicFrame>
        <p:nvGraphicFramePr>
          <p:cNvPr id="23557" name="Object 4">
            <a:extLst>
              <a:ext uri="{FF2B5EF4-FFF2-40B4-BE49-F238E27FC236}">
                <a16:creationId xmlns:a16="http://schemas.microsoft.com/office/drawing/2014/main" id="{64506AE8-59B9-47F7-A57F-CF8DEB5C58A0}"/>
              </a:ext>
            </a:extLst>
          </p:cNvPr>
          <p:cNvGraphicFramePr>
            <a:graphicFrameLocks noChangeAspect="1"/>
          </p:cNvGraphicFramePr>
          <p:nvPr/>
        </p:nvGraphicFramePr>
        <p:xfrm>
          <a:off x="1905000" y="2514600"/>
          <a:ext cx="4648200" cy="1233488"/>
        </p:xfrm>
        <a:graphic>
          <a:graphicData uri="http://schemas.openxmlformats.org/presentationml/2006/ole">
            <mc:AlternateContent xmlns:mc="http://schemas.openxmlformats.org/markup-compatibility/2006">
              <mc:Choice xmlns:v="urn:schemas-microsoft-com:vml" Requires="v">
                <p:oleObj name="Equation" r:id="rId2" imgW="1675673" imgH="444307" progId="Equation.3">
                  <p:embed/>
                </p:oleObj>
              </mc:Choice>
              <mc:Fallback>
                <p:oleObj name="Equation" r:id="rId2" imgW="1675673" imgH="444307"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514600"/>
                        <a:ext cx="4648200" cy="1233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3558" name="Group 21">
            <a:extLst>
              <a:ext uri="{FF2B5EF4-FFF2-40B4-BE49-F238E27FC236}">
                <a16:creationId xmlns:a16="http://schemas.microsoft.com/office/drawing/2014/main" id="{C93335FF-68F9-4BF3-A161-081A65632A7E}"/>
              </a:ext>
            </a:extLst>
          </p:cNvPr>
          <p:cNvGrpSpPr>
            <a:grpSpLocks/>
          </p:cNvGrpSpPr>
          <p:nvPr/>
        </p:nvGrpSpPr>
        <p:grpSpPr bwMode="auto">
          <a:xfrm>
            <a:off x="228600" y="3886200"/>
            <a:ext cx="5599113" cy="2298700"/>
            <a:chOff x="1008" y="2448"/>
            <a:chExt cx="3527" cy="1448"/>
          </a:xfrm>
        </p:grpSpPr>
        <p:sp>
          <p:nvSpPr>
            <p:cNvPr id="23563" name="Rectangle 6">
              <a:extLst>
                <a:ext uri="{FF2B5EF4-FFF2-40B4-BE49-F238E27FC236}">
                  <a16:creationId xmlns:a16="http://schemas.microsoft.com/office/drawing/2014/main" id="{5C6B5E2F-BC52-405F-AA6D-B9F8804EB8E2}"/>
                </a:ext>
              </a:extLst>
            </p:cNvPr>
            <p:cNvSpPr>
              <a:spLocks noChangeArrowheads="1"/>
            </p:cNvSpPr>
            <p:nvPr/>
          </p:nvSpPr>
          <p:spPr bwMode="auto">
            <a:xfrm>
              <a:off x="1776" y="2448"/>
              <a:ext cx="2112" cy="144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64" name="Freeform 7">
              <a:extLst>
                <a:ext uri="{FF2B5EF4-FFF2-40B4-BE49-F238E27FC236}">
                  <a16:creationId xmlns:a16="http://schemas.microsoft.com/office/drawing/2014/main" id="{B089B749-0691-49F4-BBE4-D1EA4B33CE03}"/>
                </a:ext>
              </a:extLst>
            </p:cNvPr>
            <p:cNvSpPr>
              <a:spLocks/>
            </p:cNvSpPr>
            <p:nvPr/>
          </p:nvSpPr>
          <p:spPr bwMode="auto">
            <a:xfrm>
              <a:off x="1776" y="2448"/>
              <a:ext cx="816" cy="720"/>
            </a:xfrm>
            <a:custGeom>
              <a:avLst/>
              <a:gdLst>
                <a:gd name="T0" fmla="*/ 0 w 816"/>
                <a:gd name="T1" fmla="*/ 720 h 720"/>
                <a:gd name="T2" fmla="*/ 624 w 816"/>
                <a:gd name="T3" fmla="*/ 576 h 720"/>
                <a:gd name="T4" fmla="*/ 720 w 816"/>
                <a:gd name="T5" fmla="*/ 240 h 720"/>
                <a:gd name="T6" fmla="*/ 816 w 816"/>
                <a:gd name="T7" fmla="*/ 0 h 7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16" h="720">
                  <a:moveTo>
                    <a:pt x="0" y="720"/>
                  </a:moveTo>
                  <a:cubicBezTo>
                    <a:pt x="252" y="688"/>
                    <a:pt x="504" y="656"/>
                    <a:pt x="624" y="576"/>
                  </a:cubicBezTo>
                  <a:cubicBezTo>
                    <a:pt x="744" y="496"/>
                    <a:pt x="688" y="336"/>
                    <a:pt x="720" y="240"/>
                  </a:cubicBezTo>
                  <a:cubicBezTo>
                    <a:pt x="752" y="144"/>
                    <a:pt x="784" y="72"/>
                    <a:pt x="816" y="0"/>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5" name="Freeform 8">
              <a:extLst>
                <a:ext uri="{FF2B5EF4-FFF2-40B4-BE49-F238E27FC236}">
                  <a16:creationId xmlns:a16="http://schemas.microsoft.com/office/drawing/2014/main" id="{FB4B1B44-9BEC-4E10-8453-FCD66AEB4DD5}"/>
                </a:ext>
              </a:extLst>
            </p:cNvPr>
            <p:cNvSpPr>
              <a:spLocks/>
            </p:cNvSpPr>
            <p:nvPr/>
          </p:nvSpPr>
          <p:spPr bwMode="auto">
            <a:xfrm>
              <a:off x="2400" y="3024"/>
              <a:ext cx="368" cy="872"/>
            </a:xfrm>
            <a:custGeom>
              <a:avLst/>
              <a:gdLst>
                <a:gd name="T0" fmla="*/ 0 w 368"/>
                <a:gd name="T1" fmla="*/ 0 h 872"/>
                <a:gd name="T2" fmla="*/ 288 w 368"/>
                <a:gd name="T3" fmla="*/ 288 h 872"/>
                <a:gd name="T4" fmla="*/ 336 w 368"/>
                <a:gd name="T5" fmla="*/ 528 h 872"/>
                <a:gd name="T6" fmla="*/ 96 w 368"/>
                <a:gd name="T7" fmla="*/ 816 h 872"/>
                <a:gd name="T8" fmla="*/ 96 w 368"/>
                <a:gd name="T9" fmla="*/ 864 h 8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8" h="872">
                  <a:moveTo>
                    <a:pt x="0" y="0"/>
                  </a:moveTo>
                  <a:cubicBezTo>
                    <a:pt x="116" y="100"/>
                    <a:pt x="232" y="200"/>
                    <a:pt x="288" y="288"/>
                  </a:cubicBezTo>
                  <a:cubicBezTo>
                    <a:pt x="344" y="376"/>
                    <a:pt x="368" y="440"/>
                    <a:pt x="336" y="528"/>
                  </a:cubicBezTo>
                  <a:cubicBezTo>
                    <a:pt x="304" y="616"/>
                    <a:pt x="136" y="760"/>
                    <a:pt x="96" y="816"/>
                  </a:cubicBezTo>
                  <a:cubicBezTo>
                    <a:pt x="56" y="872"/>
                    <a:pt x="76" y="868"/>
                    <a:pt x="96" y="86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6" name="Freeform 9">
              <a:extLst>
                <a:ext uri="{FF2B5EF4-FFF2-40B4-BE49-F238E27FC236}">
                  <a16:creationId xmlns:a16="http://schemas.microsoft.com/office/drawing/2014/main" id="{CC93AB7A-73FF-4C9D-9584-CE24A9817225}"/>
                </a:ext>
              </a:extLst>
            </p:cNvPr>
            <p:cNvSpPr>
              <a:spLocks/>
            </p:cNvSpPr>
            <p:nvPr/>
          </p:nvSpPr>
          <p:spPr bwMode="auto">
            <a:xfrm>
              <a:off x="2736" y="3096"/>
              <a:ext cx="1152" cy="520"/>
            </a:xfrm>
            <a:custGeom>
              <a:avLst/>
              <a:gdLst>
                <a:gd name="T0" fmla="*/ 0 w 1152"/>
                <a:gd name="T1" fmla="*/ 264 h 520"/>
                <a:gd name="T2" fmla="*/ 336 w 1152"/>
                <a:gd name="T3" fmla="*/ 24 h 520"/>
                <a:gd name="T4" fmla="*/ 768 w 1152"/>
                <a:gd name="T5" fmla="*/ 120 h 520"/>
                <a:gd name="T6" fmla="*/ 960 w 1152"/>
                <a:gd name="T7" fmla="*/ 456 h 520"/>
                <a:gd name="T8" fmla="*/ 1152 w 1152"/>
                <a:gd name="T9" fmla="*/ 504 h 5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520">
                  <a:moveTo>
                    <a:pt x="0" y="264"/>
                  </a:moveTo>
                  <a:cubicBezTo>
                    <a:pt x="104" y="156"/>
                    <a:pt x="208" y="48"/>
                    <a:pt x="336" y="24"/>
                  </a:cubicBezTo>
                  <a:cubicBezTo>
                    <a:pt x="464" y="0"/>
                    <a:pt x="664" y="48"/>
                    <a:pt x="768" y="120"/>
                  </a:cubicBezTo>
                  <a:cubicBezTo>
                    <a:pt x="872" y="192"/>
                    <a:pt x="896" y="392"/>
                    <a:pt x="960" y="456"/>
                  </a:cubicBezTo>
                  <a:cubicBezTo>
                    <a:pt x="1024" y="520"/>
                    <a:pt x="1088" y="512"/>
                    <a:pt x="1152" y="504"/>
                  </a:cubicBezTo>
                </a:path>
              </a:pathLst>
            </a:custGeom>
            <a:noFill/>
            <a:ln w="9525" cap="flat" cmpd="sng">
              <a:solidFill>
                <a:schemeClr val="tx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7" name="Line 10">
              <a:extLst>
                <a:ext uri="{FF2B5EF4-FFF2-40B4-BE49-F238E27FC236}">
                  <a16:creationId xmlns:a16="http://schemas.microsoft.com/office/drawing/2014/main" id="{3120975E-AE2B-45FD-88F4-DAB55BD4401F}"/>
                </a:ext>
              </a:extLst>
            </p:cNvPr>
            <p:cNvSpPr>
              <a:spLocks noChangeShapeType="1"/>
            </p:cNvSpPr>
            <p:nvPr/>
          </p:nvSpPr>
          <p:spPr bwMode="auto">
            <a:xfrm flipV="1">
              <a:off x="3168" y="2448"/>
              <a:ext cx="48" cy="67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68" name="Text Box 11">
              <a:extLst>
                <a:ext uri="{FF2B5EF4-FFF2-40B4-BE49-F238E27FC236}">
                  <a16:creationId xmlns:a16="http://schemas.microsoft.com/office/drawing/2014/main" id="{23D83767-8B19-4FE9-98F2-A317A7C580E8}"/>
                </a:ext>
              </a:extLst>
            </p:cNvPr>
            <p:cNvSpPr txBox="1">
              <a:spLocks noChangeArrowheads="1"/>
            </p:cNvSpPr>
            <p:nvPr/>
          </p:nvSpPr>
          <p:spPr bwMode="auto">
            <a:xfrm>
              <a:off x="1920" y="2592"/>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1</a:t>
              </a:r>
              <a:endParaRPr lang="en-US" altLang="en-US"/>
            </a:p>
          </p:txBody>
        </p:sp>
        <p:sp>
          <p:nvSpPr>
            <p:cNvPr id="23569" name="Text Box 12">
              <a:extLst>
                <a:ext uri="{FF2B5EF4-FFF2-40B4-BE49-F238E27FC236}">
                  <a16:creationId xmlns:a16="http://schemas.microsoft.com/office/drawing/2014/main" id="{2088BB2F-DC34-48EC-A7CC-0381A15682C9}"/>
                </a:ext>
              </a:extLst>
            </p:cNvPr>
            <p:cNvSpPr txBox="1">
              <a:spLocks noChangeArrowheads="1"/>
            </p:cNvSpPr>
            <p:nvPr/>
          </p:nvSpPr>
          <p:spPr bwMode="auto">
            <a:xfrm>
              <a:off x="3072" y="3360"/>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5</a:t>
              </a:r>
              <a:endParaRPr lang="en-US" altLang="en-US"/>
            </a:p>
          </p:txBody>
        </p:sp>
        <p:sp>
          <p:nvSpPr>
            <p:cNvPr id="23570" name="Text Box 13">
              <a:extLst>
                <a:ext uri="{FF2B5EF4-FFF2-40B4-BE49-F238E27FC236}">
                  <a16:creationId xmlns:a16="http://schemas.microsoft.com/office/drawing/2014/main" id="{40FE2BA3-FD53-47DB-A739-44B1CE6AC791}"/>
                </a:ext>
              </a:extLst>
            </p:cNvPr>
            <p:cNvSpPr txBox="1">
              <a:spLocks noChangeArrowheads="1"/>
            </p:cNvSpPr>
            <p:nvPr/>
          </p:nvSpPr>
          <p:spPr bwMode="auto">
            <a:xfrm>
              <a:off x="3360" y="2688"/>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4</a:t>
              </a:r>
              <a:endParaRPr lang="en-US" altLang="en-US"/>
            </a:p>
          </p:txBody>
        </p:sp>
        <p:sp>
          <p:nvSpPr>
            <p:cNvPr id="23571" name="Text Box 14">
              <a:extLst>
                <a:ext uri="{FF2B5EF4-FFF2-40B4-BE49-F238E27FC236}">
                  <a16:creationId xmlns:a16="http://schemas.microsoft.com/office/drawing/2014/main" id="{A12D906D-74FD-4548-8E77-5FB055B973A1}"/>
                </a:ext>
              </a:extLst>
            </p:cNvPr>
            <p:cNvSpPr txBox="1">
              <a:spLocks noChangeArrowheads="1"/>
            </p:cNvSpPr>
            <p:nvPr/>
          </p:nvSpPr>
          <p:spPr bwMode="auto">
            <a:xfrm>
              <a:off x="2928" y="2448"/>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3</a:t>
              </a:r>
              <a:endParaRPr lang="en-US" altLang="en-US"/>
            </a:p>
          </p:txBody>
        </p:sp>
        <p:sp>
          <p:nvSpPr>
            <p:cNvPr id="23572" name="Text Box 15">
              <a:extLst>
                <a:ext uri="{FF2B5EF4-FFF2-40B4-BE49-F238E27FC236}">
                  <a16:creationId xmlns:a16="http://schemas.microsoft.com/office/drawing/2014/main" id="{56A1D627-ACB5-498A-9B3E-E8E722AFADD9}"/>
                </a:ext>
              </a:extLst>
            </p:cNvPr>
            <p:cNvSpPr txBox="1">
              <a:spLocks noChangeArrowheads="1"/>
            </p:cNvSpPr>
            <p:nvPr/>
          </p:nvSpPr>
          <p:spPr bwMode="auto">
            <a:xfrm>
              <a:off x="2064" y="3360"/>
              <a:ext cx="3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A</a:t>
              </a:r>
              <a:r>
                <a:rPr lang="en-US" altLang="en-US" baseline="-25000">
                  <a:latin typeface="Arial" panose="020B0604020202020204" pitchFamily="34" charset="0"/>
                </a:rPr>
                <a:t>2</a:t>
              </a:r>
              <a:endParaRPr lang="en-US" altLang="en-US"/>
            </a:p>
          </p:txBody>
        </p:sp>
        <p:sp>
          <p:nvSpPr>
            <p:cNvPr id="23573" name="Text Box 16">
              <a:extLst>
                <a:ext uri="{FF2B5EF4-FFF2-40B4-BE49-F238E27FC236}">
                  <a16:creationId xmlns:a16="http://schemas.microsoft.com/office/drawing/2014/main" id="{0D0CA12E-4EA3-48B0-A33D-E60E5AE2DAA5}"/>
                </a:ext>
              </a:extLst>
            </p:cNvPr>
            <p:cNvSpPr txBox="1">
              <a:spLocks noChangeArrowheads="1"/>
            </p:cNvSpPr>
            <p:nvPr/>
          </p:nvSpPr>
          <p:spPr bwMode="auto">
            <a:xfrm>
              <a:off x="1008" y="2832"/>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S</a:t>
              </a:r>
              <a:endParaRPr lang="en-US" altLang="en-US"/>
            </a:p>
          </p:txBody>
        </p:sp>
        <p:sp>
          <p:nvSpPr>
            <p:cNvPr id="23574" name="Line 17">
              <a:extLst>
                <a:ext uri="{FF2B5EF4-FFF2-40B4-BE49-F238E27FC236}">
                  <a16:creationId xmlns:a16="http://schemas.microsoft.com/office/drawing/2014/main" id="{4567729D-A41A-4D40-B044-A26BFC8770A0}"/>
                </a:ext>
              </a:extLst>
            </p:cNvPr>
            <p:cNvSpPr>
              <a:spLocks noChangeShapeType="1"/>
            </p:cNvSpPr>
            <p:nvPr/>
          </p:nvSpPr>
          <p:spPr bwMode="auto">
            <a:xfrm>
              <a:off x="1200" y="2976"/>
              <a:ext cx="576"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75" name="Text Box 18">
              <a:extLst>
                <a:ext uri="{FF2B5EF4-FFF2-40B4-BE49-F238E27FC236}">
                  <a16:creationId xmlns:a16="http://schemas.microsoft.com/office/drawing/2014/main" id="{B2A89967-7B4C-4872-A474-BF4EDA57F286}"/>
                </a:ext>
              </a:extLst>
            </p:cNvPr>
            <p:cNvSpPr txBox="1">
              <a:spLocks noChangeArrowheads="1"/>
            </p:cNvSpPr>
            <p:nvPr/>
          </p:nvSpPr>
          <p:spPr bwMode="auto">
            <a:xfrm>
              <a:off x="3936" y="2976"/>
              <a:ext cx="599"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50000"/>
                </a:spcBef>
              </a:pPr>
              <a:r>
                <a:rPr lang="en-US" altLang="en-US" sz="1600">
                  <a:latin typeface="Arial" panose="020B0604020202020204" pitchFamily="34" charset="0"/>
                </a:rPr>
                <a:t>Venn</a:t>
              </a:r>
              <a:endParaRPr lang="en-US" altLang="en-US" sz="1600" i="1">
                <a:latin typeface="Arial" panose="020B0604020202020204" pitchFamily="34" charset="0"/>
              </a:endParaRPr>
            </a:p>
            <a:p>
              <a:pPr algn="ctr" eaLnBrk="1" hangingPunct="1">
                <a:spcBef>
                  <a:spcPct val="50000"/>
                </a:spcBef>
              </a:pPr>
              <a:r>
                <a:rPr lang="en-US" altLang="en-US" sz="1600">
                  <a:latin typeface="Arial" panose="020B0604020202020204" pitchFamily="34" charset="0"/>
                </a:rPr>
                <a:t>Diagram</a:t>
              </a:r>
              <a:endParaRPr lang="en-US" altLang="en-US"/>
            </a:p>
          </p:txBody>
        </p:sp>
        <p:sp>
          <p:nvSpPr>
            <p:cNvPr id="23576" name="Freeform 19">
              <a:extLst>
                <a:ext uri="{FF2B5EF4-FFF2-40B4-BE49-F238E27FC236}">
                  <a16:creationId xmlns:a16="http://schemas.microsoft.com/office/drawing/2014/main" id="{E3AC7FC1-95F7-4EA5-8D37-5A73C6E322DC}"/>
                </a:ext>
              </a:extLst>
            </p:cNvPr>
            <p:cNvSpPr>
              <a:spLocks/>
            </p:cNvSpPr>
            <p:nvPr/>
          </p:nvSpPr>
          <p:spPr bwMode="auto">
            <a:xfrm>
              <a:off x="1968" y="2784"/>
              <a:ext cx="1168" cy="696"/>
            </a:xfrm>
            <a:custGeom>
              <a:avLst/>
              <a:gdLst>
                <a:gd name="T0" fmla="*/ 480 w 1168"/>
                <a:gd name="T1" fmla="*/ 16 h 696"/>
                <a:gd name="T2" fmla="*/ 144 w 1168"/>
                <a:gd name="T3" fmla="*/ 112 h 696"/>
                <a:gd name="T4" fmla="*/ 144 w 1168"/>
                <a:gd name="T5" fmla="*/ 304 h 696"/>
                <a:gd name="T6" fmla="*/ 96 w 1168"/>
                <a:gd name="T7" fmla="*/ 496 h 696"/>
                <a:gd name="T8" fmla="*/ 48 w 1168"/>
                <a:gd name="T9" fmla="*/ 640 h 696"/>
                <a:gd name="T10" fmla="*/ 384 w 1168"/>
                <a:gd name="T11" fmla="*/ 544 h 696"/>
                <a:gd name="T12" fmla="*/ 624 w 1168"/>
                <a:gd name="T13" fmla="*/ 688 h 696"/>
                <a:gd name="T14" fmla="*/ 816 w 1168"/>
                <a:gd name="T15" fmla="*/ 592 h 696"/>
                <a:gd name="T16" fmla="*/ 864 w 1168"/>
                <a:gd name="T17" fmla="*/ 400 h 696"/>
                <a:gd name="T18" fmla="*/ 1104 w 1168"/>
                <a:gd name="T19" fmla="*/ 400 h 696"/>
                <a:gd name="T20" fmla="*/ 1152 w 1168"/>
                <a:gd name="T21" fmla="*/ 208 h 696"/>
                <a:gd name="T22" fmla="*/ 1008 w 1168"/>
                <a:gd name="T23" fmla="*/ 112 h 696"/>
                <a:gd name="T24" fmla="*/ 768 w 1168"/>
                <a:gd name="T25" fmla="*/ 16 h 696"/>
                <a:gd name="T26" fmla="*/ 528 w 1168"/>
                <a:gd name="T27" fmla="*/ 16 h 696"/>
                <a:gd name="T28" fmla="*/ 432 w 1168"/>
                <a:gd name="T29" fmla="*/ 16 h 69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68" h="696">
                  <a:moveTo>
                    <a:pt x="480" y="16"/>
                  </a:moveTo>
                  <a:cubicBezTo>
                    <a:pt x="340" y="40"/>
                    <a:pt x="200" y="64"/>
                    <a:pt x="144" y="112"/>
                  </a:cubicBezTo>
                  <a:cubicBezTo>
                    <a:pt x="88" y="160"/>
                    <a:pt x="152" y="240"/>
                    <a:pt x="144" y="304"/>
                  </a:cubicBezTo>
                  <a:cubicBezTo>
                    <a:pt x="136" y="368"/>
                    <a:pt x="112" y="440"/>
                    <a:pt x="96" y="496"/>
                  </a:cubicBezTo>
                  <a:cubicBezTo>
                    <a:pt x="80" y="552"/>
                    <a:pt x="0" y="632"/>
                    <a:pt x="48" y="640"/>
                  </a:cubicBezTo>
                  <a:cubicBezTo>
                    <a:pt x="96" y="648"/>
                    <a:pt x="288" y="536"/>
                    <a:pt x="384" y="544"/>
                  </a:cubicBezTo>
                  <a:cubicBezTo>
                    <a:pt x="480" y="552"/>
                    <a:pt x="552" y="680"/>
                    <a:pt x="624" y="688"/>
                  </a:cubicBezTo>
                  <a:cubicBezTo>
                    <a:pt x="696" y="696"/>
                    <a:pt x="776" y="640"/>
                    <a:pt x="816" y="592"/>
                  </a:cubicBezTo>
                  <a:cubicBezTo>
                    <a:pt x="856" y="544"/>
                    <a:pt x="816" y="432"/>
                    <a:pt x="864" y="400"/>
                  </a:cubicBezTo>
                  <a:cubicBezTo>
                    <a:pt x="912" y="368"/>
                    <a:pt x="1056" y="432"/>
                    <a:pt x="1104" y="400"/>
                  </a:cubicBezTo>
                  <a:cubicBezTo>
                    <a:pt x="1152" y="368"/>
                    <a:pt x="1168" y="256"/>
                    <a:pt x="1152" y="208"/>
                  </a:cubicBezTo>
                  <a:cubicBezTo>
                    <a:pt x="1136" y="160"/>
                    <a:pt x="1072" y="144"/>
                    <a:pt x="1008" y="112"/>
                  </a:cubicBezTo>
                  <a:cubicBezTo>
                    <a:pt x="944" y="80"/>
                    <a:pt x="848" y="32"/>
                    <a:pt x="768" y="16"/>
                  </a:cubicBezTo>
                  <a:cubicBezTo>
                    <a:pt x="688" y="0"/>
                    <a:pt x="584" y="16"/>
                    <a:pt x="528" y="16"/>
                  </a:cubicBezTo>
                  <a:cubicBezTo>
                    <a:pt x="472" y="16"/>
                    <a:pt x="448" y="16"/>
                    <a:pt x="432" y="16"/>
                  </a:cubicBezTo>
                </a:path>
              </a:pathLst>
            </a:custGeom>
            <a:solidFill>
              <a:schemeClr val="hlink">
                <a:alpha val="50195"/>
              </a:schemeClr>
            </a:solidFill>
            <a:ln w="9525" cap="flat" cmpd="sng">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77" name="Text Box 20">
              <a:extLst>
                <a:ext uri="{FF2B5EF4-FFF2-40B4-BE49-F238E27FC236}">
                  <a16:creationId xmlns:a16="http://schemas.microsoft.com/office/drawing/2014/main" id="{8D3BB2FB-073F-4C95-A890-5FDA647FC406}"/>
                </a:ext>
              </a:extLst>
            </p:cNvPr>
            <p:cNvSpPr txBox="1">
              <a:spLocks noChangeArrowheads="1"/>
            </p:cNvSpPr>
            <p:nvPr/>
          </p:nvSpPr>
          <p:spPr bwMode="auto">
            <a:xfrm>
              <a:off x="2496" y="2880"/>
              <a:ext cx="24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b="1" i="1">
                  <a:latin typeface="Times New Roman" panose="02020603050405020304" pitchFamily="18" charset="0"/>
                </a:rPr>
                <a:t>B</a:t>
              </a:r>
              <a:endParaRPr lang="en-US" altLang="en-US" b="1"/>
            </a:p>
          </p:txBody>
        </p:sp>
      </p:grpSp>
      <p:pic>
        <p:nvPicPr>
          <p:cNvPr id="23559" name="Picture 22">
            <a:extLst>
              <a:ext uri="{FF2B5EF4-FFF2-40B4-BE49-F238E27FC236}">
                <a16:creationId xmlns:a16="http://schemas.microsoft.com/office/drawing/2014/main" id="{6F21FE62-2474-49AD-9D26-72416D58D0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3429000"/>
            <a:ext cx="2192338"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0" name="Rectangle 23">
            <a:extLst>
              <a:ext uri="{FF2B5EF4-FFF2-40B4-BE49-F238E27FC236}">
                <a16:creationId xmlns:a16="http://schemas.microsoft.com/office/drawing/2014/main" id="{1408553D-E854-4189-B222-B7C191D75C99}"/>
              </a:ext>
            </a:extLst>
          </p:cNvPr>
          <p:cNvSpPr>
            <a:spLocks noChangeArrowheads="1"/>
          </p:cNvSpPr>
          <p:nvPr/>
        </p:nvSpPr>
        <p:spPr bwMode="auto">
          <a:xfrm>
            <a:off x="0" y="2362200"/>
            <a:ext cx="91440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lang="en-US" altLang="en-US" sz="2600" b="1">
              <a:solidFill>
                <a:srgbClr val="FF0000"/>
              </a:solidFill>
              <a:latin typeface="Times New Roman" panose="02020603050405020304" pitchFamily="18" charset="0"/>
            </a:endParaRPr>
          </a:p>
          <a:p>
            <a:endParaRPr lang="en-US" altLang="en-US">
              <a:latin typeface="Times New Roman" panose="02020603050405020304" pitchFamily="18" charset="0"/>
            </a:endParaRPr>
          </a:p>
        </p:txBody>
      </p:sp>
      <p:sp>
        <p:nvSpPr>
          <p:cNvPr id="23561" name="Rectangle 24">
            <a:extLst>
              <a:ext uri="{FF2B5EF4-FFF2-40B4-BE49-F238E27FC236}">
                <a16:creationId xmlns:a16="http://schemas.microsoft.com/office/drawing/2014/main" id="{D7CC7250-683A-4E01-88D8-E8B0B3FCFBFD}"/>
              </a:ext>
            </a:extLst>
          </p:cNvPr>
          <p:cNvSpPr>
            <a:spLocks noChangeArrowheads="1"/>
          </p:cNvSpPr>
          <p:nvPr/>
        </p:nvSpPr>
        <p:spPr bwMode="auto">
          <a:xfrm>
            <a:off x="0" y="3375025"/>
            <a:ext cx="9144000" cy="15875"/>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23562" name="Rectangle 25">
            <a:extLst>
              <a:ext uri="{FF2B5EF4-FFF2-40B4-BE49-F238E27FC236}">
                <a16:creationId xmlns:a16="http://schemas.microsoft.com/office/drawing/2014/main" id="{A6580AE8-367D-4170-8030-69C7568D0923}"/>
              </a:ext>
            </a:extLst>
          </p:cNvPr>
          <p:cNvSpPr>
            <a:spLocks noChangeArrowheads="1"/>
          </p:cNvSpPr>
          <p:nvPr/>
        </p:nvSpPr>
        <p:spPr bwMode="auto">
          <a:xfrm>
            <a:off x="5867400" y="5791200"/>
            <a:ext cx="3276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r>
              <a:rPr lang="en-US" altLang="en-US" sz="1800" b="1">
                <a:solidFill>
                  <a:schemeClr val="bg1"/>
                </a:solidFill>
                <a:latin typeface="Times New Roman" panose="02020603050405020304" pitchFamily="18" charset="0"/>
              </a:rPr>
              <a:t>John Venn</a:t>
            </a:r>
            <a:r>
              <a:rPr lang="en-US" altLang="en-US" sz="1000" b="1">
                <a:latin typeface="Times New Roman" panose="02020603050405020304" pitchFamily="18" charset="0"/>
              </a:rPr>
              <a:t> </a:t>
            </a:r>
          </a:p>
          <a:p>
            <a:pPr algn="ctr" eaLnBrk="1" hangingPunct="1"/>
            <a:r>
              <a:rPr lang="en-US" altLang="en-US" sz="1000" b="1">
                <a:latin typeface="Times New Roman" panose="02020603050405020304" pitchFamily="18" charset="0"/>
              </a:rPr>
              <a:t>Born:</a:t>
            </a:r>
            <a:r>
              <a:rPr lang="en-US" altLang="en-US" sz="1000" b="1">
                <a:solidFill>
                  <a:srgbClr val="008000"/>
                </a:solidFill>
                <a:latin typeface="Times New Roman" panose="02020603050405020304" pitchFamily="18" charset="0"/>
              </a:rPr>
              <a:t> 4 Aug 1834 in Hull, England</a:t>
            </a:r>
            <a:br>
              <a:rPr lang="en-US" altLang="en-US" sz="1000" b="1">
                <a:solidFill>
                  <a:srgbClr val="008000"/>
                </a:solidFill>
                <a:latin typeface="Times New Roman" panose="02020603050405020304" pitchFamily="18" charset="0"/>
              </a:rPr>
            </a:br>
            <a:r>
              <a:rPr lang="en-US" altLang="en-US" sz="1000" b="1">
                <a:latin typeface="Times New Roman" panose="02020603050405020304" pitchFamily="18" charset="0"/>
              </a:rPr>
              <a:t>Died:</a:t>
            </a:r>
            <a:r>
              <a:rPr lang="en-US" altLang="en-US" sz="1000" b="1">
                <a:solidFill>
                  <a:srgbClr val="800080"/>
                </a:solidFill>
                <a:latin typeface="Times New Roman" panose="02020603050405020304" pitchFamily="18" charset="0"/>
              </a:rPr>
              <a:t> 4 April 1923 in Cambridge, England</a:t>
            </a:r>
            <a:endParaRPr lang="en-US" altLang="en-US" sz="1000" b="1">
              <a:latin typeface="Times New Roman" panose="02020603050405020304" pitchFamily="18" charset="0"/>
            </a:endParaRPr>
          </a:p>
          <a:p>
            <a:endParaRPr lang="en-US" altLang="en-US" sz="1600">
              <a:latin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a:extLst>
              <a:ext uri="{FF2B5EF4-FFF2-40B4-BE49-F238E27FC236}">
                <a16:creationId xmlns:a16="http://schemas.microsoft.com/office/drawing/2014/main" id="{2D6FDB11-F6D8-4789-966B-FBACD9DE007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pic>
        <p:nvPicPr>
          <p:cNvPr id="24579" name="Picture 6">
            <a:extLst>
              <a:ext uri="{FF2B5EF4-FFF2-40B4-BE49-F238E27FC236}">
                <a16:creationId xmlns:a16="http://schemas.microsoft.com/office/drawing/2014/main" id="{C079E7F2-6522-470B-A039-30C7EB467B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895600"/>
            <a:ext cx="2570163" cy="275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2">
            <a:extLst>
              <a:ext uri="{FF2B5EF4-FFF2-40B4-BE49-F238E27FC236}">
                <a16:creationId xmlns:a16="http://schemas.microsoft.com/office/drawing/2014/main" id="{572FD293-CC72-4B5E-A1C9-AE737CFA1E77}"/>
              </a:ext>
            </a:extLst>
          </p:cNvPr>
          <p:cNvSpPr>
            <a:spLocks noGrp="1" noChangeArrowheads="1"/>
          </p:cNvSpPr>
          <p:nvPr>
            <p:ph type="title"/>
          </p:nvPr>
        </p:nvSpPr>
        <p:spPr/>
        <p:txBody>
          <a:bodyPr/>
          <a:lstStyle/>
          <a:p>
            <a:pPr eaLnBrk="1" hangingPunct="1"/>
            <a:r>
              <a:rPr lang="en-US" altLang="en-US"/>
              <a:t>Bayes Theorem</a:t>
            </a:r>
          </a:p>
        </p:txBody>
      </p:sp>
      <p:sp>
        <p:nvSpPr>
          <p:cNvPr id="24581" name="Rectangle 3">
            <a:extLst>
              <a:ext uri="{FF2B5EF4-FFF2-40B4-BE49-F238E27FC236}">
                <a16:creationId xmlns:a16="http://schemas.microsoft.com/office/drawing/2014/main" id="{DAE7FA7D-D5FB-4DE5-9C32-A071E06968F0}"/>
              </a:ext>
            </a:extLst>
          </p:cNvPr>
          <p:cNvSpPr>
            <a:spLocks noGrp="1" noChangeArrowheads="1"/>
          </p:cNvSpPr>
          <p:nvPr>
            <p:ph type="body" idx="1"/>
          </p:nvPr>
        </p:nvSpPr>
        <p:spPr>
          <a:xfrm>
            <a:off x="1219200" y="1828800"/>
            <a:ext cx="7772400" cy="4114800"/>
          </a:xfrm>
        </p:spPr>
        <p:txBody>
          <a:bodyPr/>
          <a:lstStyle/>
          <a:p>
            <a:pPr eaLnBrk="1" hangingPunct="1">
              <a:buFont typeface="Wingdings" panose="05000000000000000000" pitchFamily="2" charset="2"/>
              <a:buNone/>
            </a:pPr>
            <a:r>
              <a:rPr lang="en-US" altLang="en-US"/>
              <a:t>Derivation…</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Thus…</a:t>
            </a:r>
          </a:p>
          <a:p>
            <a:pPr eaLnBrk="1" hangingPunct="1">
              <a:buFont typeface="Wingdings" panose="05000000000000000000" pitchFamily="2" charset="2"/>
              <a:buNone/>
            </a:pPr>
            <a:endParaRPr lang="en-US" altLang="en-US"/>
          </a:p>
        </p:txBody>
      </p:sp>
      <p:graphicFrame>
        <p:nvGraphicFramePr>
          <p:cNvPr id="24582" name="Object 4">
            <a:extLst>
              <a:ext uri="{FF2B5EF4-FFF2-40B4-BE49-F238E27FC236}">
                <a16:creationId xmlns:a16="http://schemas.microsoft.com/office/drawing/2014/main" id="{75BFD568-8D2A-45D8-A680-0AAA225491D1}"/>
              </a:ext>
            </a:extLst>
          </p:cNvPr>
          <p:cNvGraphicFramePr>
            <a:graphicFrameLocks noChangeAspect="1"/>
          </p:cNvGraphicFramePr>
          <p:nvPr/>
        </p:nvGraphicFramePr>
        <p:xfrm>
          <a:off x="1143000" y="2362200"/>
          <a:ext cx="7496175" cy="625475"/>
        </p:xfrm>
        <a:graphic>
          <a:graphicData uri="http://schemas.openxmlformats.org/presentationml/2006/ole">
            <mc:AlternateContent xmlns:mc="http://schemas.openxmlformats.org/markup-compatibility/2006">
              <mc:Choice xmlns:v="urn:schemas-microsoft-com:vml" Requires="v">
                <p:oleObj name="Equation" r:id="rId3" imgW="2882900" imgH="241300" progId="Equation.3">
                  <p:embed/>
                </p:oleObj>
              </mc:Choice>
              <mc:Fallback>
                <p:oleObj name="Equation" r:id="rId3" imgW="2882900" imgH="241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362200"/>
                        <a:ext cx="7496175" cy="625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3" name="Object 5">
            <a:extLst>
              <a:ext uri="{FF2B5EF4-FFF2-40B4-BE49-F238E27FC236}">
                <a16:creationId xmlns:a16="http://schemas.microsoft.com/office/drawing/2014/main" id="{0D4ECDA1-7319-4AD6-85C3-43F863833E56}"/>
              </a:ext>
            </a:extLst>
          </p:cNvPr>
          <p:cNvGraphicFramePr>
            <a:graphicFrameLocks noChangeAspect="1"/>
          </p:cNvGraphicFramePr>
          <p:nvPr/>
        </p:nvGraphicFramePr>
        <p:xfrm>
          <a:off x="609600" y="3733800"/>
          <a:ext cx="4656138" cy="2638425"/>
        </p:xfrm>
        <a:graphic>
          <a:graphicData uri="http://schemas.openxmlformats.org/presentationml/2006/ole">
            <mc:AlternateContent xmlns:mc="http://schemas.openxmlformats.org/markup-compatibility/2006">
              <mc:Choice xmlns:v="urn:schemas-microsoft-com:vml" Requires="v">
                <p:oleObj name="Equation" r:id="rId5" imgW="1790700" imgH="1016000" progId="Equation.3">
                  <p:embed/>
                </p:oleObj>
              </mc:Choice>
              <mc:Fallback>
                <p:oleObj name="Equation" r:id="rId5" imgW="1790700" imgH="10160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33800"/>
                        <a:ext cx="4656138" cy="2638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84" name="Text Box 7">
            <a:extLst>
              <a:ext uri="{FF2B5EF4-FFF2-40B4-BE49-F238E27FC236}">
                <a16:creationId xmlns:a16="http://schemas.microsoft.com/office/drawing/2014/main" id="{55E3BF9F-A4F1-4565-9274-C35EDB1E1A64}"/>
              </a:ext>
            </a:extLst>
          </p:cNvPr>
          <p:cNvSpPr txBox="1">
            <a:spLocks noChangeArrowheads="1"/>
          </p:cNvSpPr>
          <p:nvPr/>
        </p:nvSpPr>
        <p:spPr bwMode="auto">
          <a:xfrm>
            <a:off x="5410200" y="5638800"/>
            <a:ext cx="350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50000"/>
              </a:spcBef>
            </a:pPr>
            <a:r>
              <a:rPr lang="en-US" altLang="en-US" sz="1400" b="1">
                <a:solidFill>
                  <a:srgbClr val="FF0000"/>
                </a:solidFill>
              </a:rPr>
              <a:t>Reverend Thomas Bayes</a:t>
            </a:r>
          </a:p>
          <a:p>
            <a:pPr algn="ctr" eaLnBrk="1" hangingPunct="1">
              <a:spcBef>
                <a:spcPct val="50000"/>
              </a:spcBef>
            </a:pPr>
            <a:r>
              <a:rPr lang="en-US" altLang="en-US" sz="1000" b="1"/>
              <a:t>Born:</a:t>
            </a:r>
            <a:r>
              <a:rPr lang="en-US" altLang="en-US" sz="1000" b="1">
                <a:solidFill>
                  <a:srgbClr val="008000"/>
                </a:solidFill>
              </a:rPr>
              <a:t> 1702 in London, England</a:t>
            </a:r>
            <a:br>
              <a:rPr lang="en-US" altLang="en-US" sz="1000" b="1">
                <a:solidFill>
                  <a:srgbClr val="008000"/>
                </a:solidFill>
              </a:rPr>
            </a:br>
            <a:r>
              <a:rPr lang="en-US" altLang="en-US" sz="1000" b="1"/>
              <a:t>Died:</a:t>
            </a:r>
            <a:r>
              <a:rPr lang="en-US" altLang="en-US" sz="1000" b="1">
                <a:solidFill>
                  <a:srgbClr val="800080"/>
                </a:solidFill>
              </a:rPr>
              <a:t> 17 April 1761 in Tunbridge Wells, Kent, England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a:extLst>
              <a:ext uri="{FF2B5EF4-FFF2-40B4-BE49-F238E27FC236}">
                <a16:creationId xmlns:a16="http://schemas.microsoft.com/office/drawing/2014/main" id="{9904800F-6B52-415B-B653-94B0BD22377E}"/>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pic>
        <p:nvPicPr>
          <p:cNvPr id="25603" name="Picture 2">
            <a:extLst>
              <a:ext uri="{FF2B5EF4-FFF2-40B4-BE49-F238E27FC236}">
                <a16:creationId xmlns:a16="http://schemas.microsoft.com/office/drawing/2014/main" id="{591E1C58-645B-47B4-8456-F513A39C69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4225" y="1676400"/>
            <a:ext cx="2700338"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04" name="Rectangle 3">
            <a:extLst>
              <a:ext uri="{FF2B5EF4-FFF2-40B4-BE49-F238E27FC236}">
                <a16:creationId xmlns:a16="http://schemas.microsoft.com/office/drawing/2014/main" id="{52E3CD20-B159-427E-B2E6-9FDE23B12FB5}"/>
              </a:ext>
            </a:extLst>
          </p:cNvPr>
          <p:cNvSpPr>
            <a:spLocks noChangeArrowheads="1"/>
          </p:cNvSpPr>
          <p:nvPr/>
        </p:nvSpPr>
        <p:spPr bwMode="auto">
          <a:xfrm>
            <a:off x="1219200" y="609600"/>
            <a:ext cx="7375525"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ts val="500"/>
              </a:spcBef>
              <a:spcAft>
                <a:spcPts val="500"/>
              </a:spcAft>
            </a:pPr>
            <a:r>
              <a:rPr lang="en-US" altLang="en-US" sz="4000" b="1">
                <a:latin typeface="Arial" panose="020B0604020202020204" pitchFamily="34" charset="0"/>
              </a:rPr>
              <a:t>Thomas Bayes (</a:t>
            </a:r>
            <a:r>
              <a:rPr lang="en-US" altLang="en-US" sz="3600" b="1">
                <a:latin typeface="Times New Roman" panose="02020603050405020304" pitchFamily="18" charset="0"/>
              </a:rPr>
              <a:t>1702 – 1761)</a:t>
            </a:r>
            <a:endParaRPr lang="en-US" altLang="en-US" sz="4000" b="1">
              <a:latin typeface="Arial" panose="020B0604020202020204" pitchFamily="34" charset="0"/>
            </a:endParaRPr>
          </a:p>
          <a:p>
            <a:endParaRPr lang="en-US" altLang="en-US" sz="3200" b="1">
              <a:latin typeface="Times New Roman" panose="02020603050405020304" pitchFamily="18" charset="0"/>
            </a:endParaRPr>
          </a:p>
        </p:txBody>
      </p:sp>
      <p:sp>
        <p:nvSpPr>
          <p:cNvPr id="25605" name="Text Box 4">
            <a:extLst>
              <a:ext uri="{FF2B5EF4-FFF2-40B4-BE49-F238E27FC236}">
                <a16:creationId xmlns:a16="http://schemas.microsoft.com/office/drawing/2014/main" id="{4E58178B-95A7-4BCF-A2C6-A5DD1F445726}"/>
              </a:ext>
            </a:extLst>
          </p:cNvPr>
          <p:cNvSpPr txBox="1">
            <a:spLocks noChangeArrowheads="1"/>
          </p:cNvSpPr>
          <p:nvPr/>
        </p:nvSpPr>
        <p:spPr bwMode="auto">
          <a:xfrm>
            <a:off x="1143000" y="6019800"/>
            <a:ext cx="73040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1000">
                <a:latin typeface="Arial" panose="020B0604020202020204" pitchFamily="34" charset="0"/>
              </a:rPr>
              <a:t> </a:t>
            </a:r>
            <a:r>
              <a:rPr lang="en-US" altLang="en-US" sz="1000">
                <a:latin typeface="Times New Roman" panose="02020603050405020304" pitchFamily="18" charset="0"/>
              </a:rPr>
              <a:t>Thomas Bayes, Divine Benevolence,1731, and D.R. Bellhouse, “The Reverend Thomas Bayes FRS: a Biography to Celebrate the Tercentenary of his Birth” &lt;http://www.stats.uwo.ca/faculty/bellhouse/bayesbiog.pdf&gt;</a:t>
            </a:r>
          </a:p>
        </p:txBody>
      </p:sp>
      <p:sp>
        <p:nvSpPr>
          <p:cNvPr id="25606" name="Text Box 5">
            <a:extLst>
              <a:ext uri="{FF2B5EF4-FFF2-40B4-BE49-F238E27FC236}">
                <a16:creationId xmlns:a16="http://schemas.microsoft.com/office/drawing/2014/main" id="{49394D22-D1FB-4F34-977C-F6A09A5E5E16}"/>
              </a:ext>
            </a:extLst>
          </p:cNvPr>
          <p:cNvSpPr txBox="1">
            <a:spLocks noChangeArrowheads="1"/>
          </p:cNvSpPr>
          <p:nvPr/>
        </p:nvSpPr>
        <p:spPr bwMode="auto">
          <a:xfrm>
            <a:off x="1143000" y="1905000"/>
            <a:ext cx="3505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3200" b="1">
                <a:solidFill>
                  <a:srgbClr val="CC6600"/>
                </a:solidFill>
                <a:latin typeface="Times New Roman" panose="02020603050405020304" pitchFamily="18" charset="0"/>
              </a:rPr>
              <a:t>Bayes Theorem</a:t>
            </a:r>
            <a:endParaRPr lang="en-US" altLang="en-US" sz="2000">
              <a:latin typeface="Times New Roman" panose="02020603050405020304" pitchFamily="18" charset="0"/>
            </a:endParaRPr>
          </a:p>
        </p:txBody>
      </p:sp>
      <p:graphicFrame>
        <p:nvGraphicFramePr>
          <p:cNvPr id="25607" name="Object 6">
            <a:extLst>
              <a:ext uri="{FF2B5EF4-FFF2-40B4-BE49-F238E27FC236}">
                <a16:creationId xmlns:a16="http://schemas.microsoft.com/office/drawing/2014/main" id="{B997EE33-F715-4FAA-95A2-DE57C1501DAA}"/>
              </a:ext>
            </a:extLst>
          </p:cNvPr>
          <p:cNvGraphicFramePr>
            <a:graphicFrameLocks noChangeAspect="1"/>
          </p:cNvGraphicFramePr>
          <p:nvPr/>
        </p:nvGraphicFramePr>
        <p:xfrm>
          <a:off x="1219200" y="2819400"/>
          <a:ext cx="4572000" cy="1289050"/>
        </p:xfrm>
        <a:graphic>
          <a:graphicData uri="http://schemas.openxmlformats.org/presentationml/2006/ole">
            <mc:AlternateContent xmlns:mc="http://schemas.openxmlformats.org/markup-compatibility/2006">
              <mc:Choice xmlns:v="urn:schemas-microsoft-com:vml" Requires="v">
                <p:oleObj name="Equation" r:id="rId3" imgW="1485900" imgH="419100" progId="Equation.DSMT4">
                  <p:embed/>
                </p:oleObj>
              </mc:Choice>
              <mc:Fallback>
                <p:oleObj name="Equation" r:id="rId3" imgW="1485900" imgH="4191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819400"/>
                        <a:ext cx="4572000" cy="1289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08" name="Text Box 7">
            <a:extLst>
              <a:ext uri="{FF2B5EF4-FFF2-40B4-BE49-F238E27FC236}">
                <a16:creationId xmlns:a16="http://schemas.microsoft.com/office/drawing/2014/main" id="{93BF7DBD-B3C2-40D8-B7FD-621527FA367B}"/>
              </a:ext>
            </a:extLst>
          </p:cNvPr>
          <p:cNvSpPr txBox="1">
            <a:spLocks noChangeArrowheads="1"/>
          </p:cNvSpPr>
          <p:nvPr/>
        </p:nvSpPr>
        <p:spPr bwMode="auto">
          <a:xfrm>
            <a:off x="1371600" y="4572000"/>
            <a:ext cx="6629400" cy="138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buFontTx/>
              <a:buChar char="•"/>
            </a:pPr>
            <a:r>
              <a:rPr lang="en-US" altLang="en-US" b="1">
                <a:solidFill>
                  <a:srgbClr val="CC6600"/>
                </a:solidFill>
                <a:latin typeface="Times New Roman" panose="02020603050405020304" pitchFamily="18" charset="0"/>
              </a:rPr>
              <a:t>Baysian Inference: Making classifications using an historical data base.</a:t>
            </a:r>
          </a:p>
          <a:p>
            <a:pPr eaLnBrk="1" hangingPunct="1">
              <a:spcBef>
                <a:spcPct val="50000"/>
              </a:spcBef>
              <a:buFontTx/>
              <a:buChar char="•"/>
            </a:pPr>
            <a:r>
              <a:rPr lang="en-US" altLang="en-US" b="1">
                <a:solidFill>
                  <a:srgbClr val="CC6600"/>
                </a:solidFill>
                <a:latin typeface="Times New Roman" panose="02020603050405020304" pitchFamily="18" charset="0"/>
              </a:rPr>
              <a:t>Foundation of most modern email spam filters.</a:t>
            </a:r>
          </a:p>
        </p:txBody>
      </p:sp>
    </p:spTree>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2">
            <a:extLst>
              <a:ext uri="{FF2B5EF4-FFF2-40B4-BE49-F238E27FC236}">
                <a16:creationId xmlns:a16="http://schemas.microsoft.com/office/drawing/2014/main" id="{4303F568-928B-48AF-B2C7-4718651567A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26627" name="Rectangle 2">
            <a:extLst>
              <a:ext uri="{FF2B5EF4-FFF2-40B4-BE49-F238E27FC236}">
                <a16:creationId xmlns:a16="http://schemas.microsoft.com/office/drawing/2014/main" id="{B44A2433-81F5-413F-A940-44714FEB6A33}"/>
              </a:ext>
            </a:extLst>
          </p:cNvPr>
          <p:cNvSpPr>
            <a:spLocks noChangeArrowheads="1"/>
          </p:cNvSpPr>
          <p:nvPr/>
        </p:nvSpPr>
        <p:spPr bwMode="auto">
          <a:xfrm>
            <a:off x="1371600" y="817563"/>
            <a:ext cx="7375525"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spcBef>
                <a:spcPts val="500"/>
              </a:spcBef>
              <a:spcAft>
                <a:spcPts val="500"/>
              </a:spcAft>
            </a:pPr>
            <a:r>
              <a:rPr lang="en-US" altLang="en-US" sz="3200" b="1">
                <a:solidFill>
                  <a:srgbClr val="800080"/>
                </a:solidFill>
                <a:latin typeface="Arial" panose="020B0604020202020204" pitchFamily="34" charset="0"/>
              </a:rPr>
              <a:t>Thomas Bayes (</a:t>
            </a:r>
            <a:r>
              <a:rPr lang="en-US" altLang="en-US" sz="2800" b="1">
                <a:solidFill>
                  <a:srgbClr val="800080"/>
                </a:solidFill>
                <a:latin typeface="Times New Roman" panose="02020603050405020304" pitchFamily="18" charset="0"/>
              </a:rPr>
              <a:t>1702 – 1761)</a:t>
            </a:r>
            <a:endParaRPr lang="en-US" altLang="en-US" sz="3200" b="1">
              <a:solidFill>
                <a:srgbClr val="800080"/>
              </a:solidFill>
              <a:latin typeface="Arial" panose="020B0604020202020204" pitchFamily="34" charset="0"/>
            </a:endParaRPr>
          </a:p>
          <a:p>
            <a:endParaRPr lang="en-US" altLang="en-US" b="1">
              <a:solidFill>
                <a:srgbClr val="800080"/>
              </a:solidFill>
              <a:latin typeface="Times New Roman" panose="02020603050405020304" pitchFamily="18" charset="0"/>
            </a:endParaRPr>
          </a:p>
        </p:txBody>
      </p:sp>
      <p:sp>
        <p:nvSpPr>
          <p:cNvPr id="26628" name="Text Box 3">
            <a:extLst>
              <a:ext uri="{FF2B5EF4-FFF2-40B4-BE49-F238E27FC236}">
                <a16:creationId xmlns:a16="http://schemas.microsoft.com/office/drawing/2014/main" id="{8C11510C-E2C8-456B-8CDD-A1AF6441E88B}"/>
              </a:ext>
            </a:extLst>
          </p:cNvPr>
          <p:cNvSpPr txBox="1">
            <a:spLocks noChangeArrowheads="1"/>
          </p:cNvSpPr>
          <p:nvPr/>
        </p:nvSpPr>
        <p:spPr bwMode="auto">
          <a:xfrm>
            <a:off x="1143000" y="6172200"/>
            <a:ext cx="73040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r>
              <a:rPr lang="en-US" altLang="en-US" sz="1000">
                <a:latin typeface="Times New Roman" panose="02020603050405020304" pitchFamily="18" charset="0"/>
              </a:rPr>
              <a:t>D.R. Bellhouse, “The Reverend Thomas Bayes FRS: a Biography to Celebrate the Tercentenary of his Birth” &lt;http://www.stats.uwo.ca/faculty/bellhouse/bayesbiog.pdf&gt;</a:t>
            </a:r>
          </a:p>
        </p:txBody>
      </p:sp>
      <p:sp>
        <p:nvSpPr>
          <p:cNvPr id="71684" name="Text Box 4">
            <a:extLst>
              <a:ext uri="{FF2B5EF4-FFF2-40B4-BE49-F238E27FC236}">
                <a16:creationId xmlns:a16="http://schemas.microsoft.com/office/drawing/2014/main" id="{4026B4F6-2AC4-4ACB-83E7-0CF8FD0A820F}"/>
              </a:ext>
            </a:extLst>
          </p:cNvPr>
          <p:cNvSpPr txBox="1">
            <a:spLocks noChangeArrowheads="1"/>
          </p:cNvSpPr>
          <p:nvPr/>
        </p:nvSpPr>
        <p:spPr bwMode="auto">
          <a:xfrm>
            <a:off x="914400" y="4648200"/>
            <a:ext cx="8001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2000" b="1">
                <a:solidFill>
                  <a:srgbClr val="800080"/>
                </a:solidFill>
                <a:latin typeface="Times New Roman" panose="02020603050405020304" pitchFamily="18" charset="0"/>
              </a:rPr>
              <a:t>Bayes </a:t>
            </a:r>
            <a:r>
              <a:rPr lang="en-US" altLang="en-US" sz="2000" b="1" i="1">
                <a:solidFill>
                  <a:srgbClr val="800080"/>
                </a:solidFill>
                <a:latin typeface="Times New Roman" panose="02020603050405020304" pitchFamily="18" charset="0"/>
              </a:rPr>
              <a:t>did</a:t>
            </a:r>
            <a:r>
              <a:rPr lang="en-US" altLang="en-US" sz="2000" b="1">
                <a:solidFill>
                  <a:srgbClr val="800080"/>
                </a:solidFill>
                <a:latin typeface="Times New Roman" panose="02020603050405020304" pitchFamily="18" charset="0"/>
              </a:rPr>
              <a:t> publish about his faith.  “God always does that which is right and fit, and that all his moral attributes, [namely]  justice, truth, faithfulness, mercy, patience,  [etc.]  are but so many different modifications of rectitude.” Thomas Bayes, “Divine Benevolence”, 1731.</a:t>
            </a:r>
          </a:p>
        </p:txBody>
      </p:sp>
      <p:pic>
        <p:nvPicPr>
          <p:cNvPr id="26630" name="Picture 5">
            <a:extLst>
              <a:ext uri="{FF2B5EF4-FFF2-40B4-BE49-F238E27FC236}">
                <a16:creationId xmlns:a16="http://schemas.microsoft.com/office/drawing/2014/main" id="{7EAA78EF-F62B-42DF-84B0-037A6EB1CA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676400"/>
            <a:ext cx="2770188"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686" name="Text Box 6">
            <a:extLst>
              <a:ext uri="{FF2B5EF4-FFF2-40B4-BE49-F238E27FC236}">
                <a16:creationId xmlns:a16="http://schemas.microsoft.com/office/drawing/2014/main" id="{1C5F6796-9F53-462F-BE9E-9D54C38CA2E0}"/>
              </a:ext>
            </a:extLst>
          </p:cNvPr>
          <p:cNvSpPr txBox="1">
            <a:spLocks noChangeArrowheads="1"/>
          </p:cNvSpPr>
          <p:nvPr/>
        </p:nvSpPr>
        <p:spPr bwMode="auto">
          <a:xfrm>
            <a:off x="3810000" y="1676400"/>
            <a:ext cx="5105400" cy="2682875"/>
          </a:xfrm>
          <a:prstGeom prst="rect">
            <a:avLst/>
          </a:prstGeom>
          <a:noFill/>
          <a:ln>
            <a:noFill/>
          </a:ln>
          <a:effectLst/>
        </p:spPr>
        <p:txBody>
          <a:bodyPr lIns="92075" tIns="46038" rIns="92075" bIns="46038">
            <a:spAutoFit/>
          </a:bodyPr>
          <a:lstStyle/>
          <a:p>
            <a:pPr eaLnBrk="1" hangingPunct="1">
              <a:spcBef>
                <a:spcPct val="50000"/>
              </a:spcBef>
              <a:buFontTx/>
              <a:buChar char="•"/>
              <a:defRPr/>
            </a:pPr>
            <a:r>
              <a:rPr lang="en-US" altLang="en-US" sz="2000" b="1">
                <a:effectLst>
                  <a:outerShdw blurRad="38100" dist="38100" dir="2700000" algn="tl">
                    <a:srgbClr val="C0C0C0"/>
                  </a:outerShdw>
                </a:effectLst>
                <a:latin typeface="Times New Roman" panose="02020603050405020304" pitchFamily="18" charset="0"/>
              </a:rPr>
              <a:t>Reverend Bayes was a pastor of the Presbyterian Chapel in Tunbridge Wells, 35 miles southeast of London. </a:t>
            </a:r>
          </a:p>
          <a:p>
            <a:pPr eaLnBrk="1" hangingPunct="1">
              <a:spcBef>
                <a:spcPct val="50000"/>
              </a:spcBef>
              <a:buFontTx/>
              <a:buChar char="•"/>
              <a:defRPr/>
            </a:pPr>
            <a:r>
              <a:rPr lang="en-US" altLang="en-US" sz="2000" b="1">
                <a:effectLst>
                  <a:outerShdw blurRad="38100" dist="38100" dir="2700000" algn="tl">
                    <a:srgbClr val="C0C0C0"/>
                  </a:outerShdw>
                </a:effectLst>
                <a:latin typeface="Times New Roman" panose="02020603050405020304" pitchFamily="18" charset="0"/>
              </a:rPr>
              <a:t>Bayes didn’t bother to publish his mathematical work.  It was all published posthumously.  Bayes was elected Fellow of the Royal Society in 1742 having no published works on mathematics.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1686">
                                            <p:txEl>
                                              <p:pRg st="0" end="0"/>
                                            </p:txEl>
                                          </p:spTgt>
                                        </p:tgtEl>
                                        <p:attrNameLst>
                                          <p:attrName>style.visibility</p:attrName>
                                        </p:attrNameLst>
                                      </p:cBhvr>
                                      <p:to>
                                        <p:strVal val="visible"/>
                                      </p:to>
                                    </p:set>
                                    <p:animEffect transition="in" filter="checkerboard(across)">
                                      <p:cBhvr>
                                        <p:cTn id="7" dur="500"/>
                                        <p:tgtEl>
                                          <p:spTgt spid="716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71686">
                                            <p:txEl>
                                              <p:pRg st="1" end="1"/>
                                            </p:txEl>
                                          </p:spTgt>
                                        </p:tgtEl>
                                        <p:attrNameLst>
                                          <p:attrName>style.visibility</p:attrName>
                                        </p:attrNameLst>
                                      </p:cBhvr>
                                      <p:to>
                                        <p:strVal val="visible"/>
                                      </p:to>
                                    </p:set>
                                    <p:animEffect transition="in" filter="box(in)">
                                      <p:cBhvr>
                                        <p:cTn id="12" dur="500"/>
                                        <p:tgtEl>
                                          <p:spTgt spid="716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1684"/>
                                        </p:tgtEl>
                                        <p:attrNameLst>
                                          <p:attrName>style.visibility</p:attrName>
                                        </p:attrNameLst>
                                      </p:cBhvr>
                                      <p:to>
                                        <p:strVal val="visible"/>
                                      </p:to>
                                    </p:set>
                                    <p:animEffect transition="in" filter="diamond(in)">
                                      <p:cBhvr>
                                        <p:cTn id="17" dur="20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C0E39ABA-60EE-4852-9039-E2D67C29A50C}"/>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6147" name="Rectangle 2">
            <a:extLst>
              <a:ext uri="{FF2B5EF4-FFF2-40B4-BE49-F238E27FC236}">
                <a16:creationId xmlns:a16="http://schemas.microsoft.com/office/drawing/2014/main" id="{6B5611B8-BA4E-4D9B-8741-F0E69349844B}"/>
              </a:ext>
            </a:extLst>
          </p:cNvPr>
          <p:cNvSpPr>
            <a:spLocks noGrp="1" noChangeArrowheads="1"/>
          </p:cNvSpPr>
          <p:nvPr>
            <p:ph type="title"/>
          </p:nvPr>
        </p:nvSpPr>
        <p:spPr>
          <a:xfrm>
            <a:off x="1150938" y="1066800"/>
            <a:ext cx="7793037" cy="693738"/>
          </a:xfrm>
        </p:spPr>
        <p:txBody>
          <a:bodyPr/>
          <a:lstStyle/>
          <a:p>
            <a:pPr eaLnBrk="1" hangingPunct="1"/>
            <a:r>
              <a:rPr lang="en-US" altLang="en-US" sz="4000"/>
              <a:t>Classical Definition (cont)</a:t>
            </a:r>
            <a:endParaRPr lang="en-US" altLang="en-US"/>
          </a:p>
        </p:txBody>
      </p:sp>
      <p:sp>
        <p:nvSpPr>
          <p:cNvPr id="6148" name="Text Box 8">
            <a:extLst>
              <a:ext uri="{FF2B5EF4-FFF2-40B4-BE49-F238E27FC236}">
                <a16:creationId xmlns:a16="http://schemas.microsoft.com/office/drawing/2014/main" id="{A30295D2-015C-4148-BEC7-A7EE707D2489}"/>
              </a:ext>
            </a:extLst>
          </p:cNvPr>
          <p:cNvSpPr txBox="1">
            <a:spLocks noChangeArrowheads="1"/>
          </p:cNvSpPr>
          <p:nvPr/>
        </p:nvSpPr>
        <p:spPr bwMode="auto">
          <a:xfrm>
            <a:off x="1066800" y="2133600"/>
            <a:ext cx="3068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An Example Problem:</a:t>
            </a:r>
          </a:p>
        </p:txBody>
      </p:sp>
      <p:grpSp>
        <p:nvGrpSpPr>
          <p:cNvPr id="6149" name="Group 21">
            <a:extLst>
              <a:ext uri="{FF2B5EF4-FFF2-40B4-BE49-F238E27FC236}">
                <a16:creationId xmlns:a16="http://schemas.microsoft.com/office/drawing/2014/main" id="{E79B9DE7-FD91-4DA1-8378-B0D6F52FF30B}"/>
              </a:ext>
            </a:extLst>
          </p:cNvPr>
          <p:cNvGrpSpPr>
            <a:grpSpLocks/>
          </p:cNvGrpSpPr>
          <p:nvPr/>
        </p:nvGrpSpPr>
        <p:grpSpPr bwMode="auto">
          <a:xfrm>
            <a:off x="1219200" y="2667000"/>
            <a:ext cx="3124200" cy="3048000"/>
            <a:chOff x="1392" y="1728"/>
            <a:chExt cx="1968" cy="1920"/>
          </a:xfrm>
        </p:grpSpPr>
        <p:sp>
          <p:nvSpPr>
            <p:cNvPr id="6154" name="Oval 9">
              <a:extLst>
                <a:ext uri="{FF2B5EF4-FFF2-40B4-BE49-F238E27FC236}">
                  <a16:creationId xmlns:a16="http://schemas.microsoft.com/office/drawing/2014/main" id="{AE9A459C-A124-4C51-9675-4918A9A4C7E6}"/>
                </a:ext>
              </a:extLst>
            </p:cNvPr>
            <p:cNvSpPr>
              <a:spLocks noChangeArrowheads="1"/>
            </p:cNvSpPr>
            <p:nvPr/>
          </p:nvSpPr>
          <p:spPr bwMode="auto">
            <a:xfrm>
              <a:off x="1392" y="1776"/>
              <a:ext cx="1632" cy="1872"/>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6155" name="Oval 10">
              <a:extLst>
                <a:ext uri="{FF2B5EF4-FFF2-40B4-BE49-F238E27FC236}">
                  <a16:creationId xmlns:a16="http://schemas.microsoft.com/office/drawing/2014/main" id="{0E92DE11-773E-4568-8B7E-CB5743934034}"/>
                </a:ext>
              </a:extLst>
            </p:cNvPr>
            <p:cNvSpPr>
              <a:spLocks noChangeArrowheads="1"/>
            </p:cNvSpPr>
            <p:nvPr/>
          </p:nvSpPr>
          <p:spPr bwMode="auto">
            <a:xfrm>
              <a:off x="1824" y="2256"/>
              <a:ext cx="768" cy="912"/>
            </a:xfrm>
            <a:prstGeom prst="ellips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6156" name="Line 11">
              <a:extLst>
                <a:ext uri="{FF2B5EF4-FFF2-40B4-BE49-F238E27FC236}">
                  <a16:creationId xmlns:a16="http://schemas.microsoft.com/office/drawing/2014/main" id="{FF667991-DADC-45D9-B706-7071824350A0}"/>
                </a:ext>
              </a:extLst>
            </p:cNvPr>
            <p:cNvSpPr>
              <a:spLocks noChangeShapeType="1"/>
            </p:cNvSpPr>
            <p:nvPr/>
          </p:nvSpPr>
          <p:spPr bwMode="auto">
            <a:xfrm>
              <a:off x="1536" y="1824"/>
              <a:ext cx="1824" cy="1056"/>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7" name="Line 12">
              <a:extLst>
                <a:ext uri="{FF2B5EF4-FFF2-40B4-BE49-F238E27FC236}">
                  <a16:creationId xmlns:a16="http://schemas.microsoft.com/office/drawing/2014/main" id="{8C4374A6-D86B-4EF9-83EB-ED9C9E460F4D}"/>
                </a:ext>
              </a:extLst>
            </p:cNvPr>
            <p:cNvSpPr>
              <a:spLocks noChangeShapeType="1"/>
            </p:cNvSpPr>
            <p:nvPr/>
          </p:nvSpPr>
          <p:spPr bwMode="auto">
            <a:xfrm>
              <a:off x="2208" y="2688"/>
              <a:ext cx="0" cy="48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8" name="Line 13">
              <a:extLst>
                <a:ext uri="{FF2B5EF4-FFF2-40B4-BE49-F238E27FC236}">
                  <a16:creationId xmlns:a16="http://schemas.microsoft.com/office/drawing/2014/main" id="{D5091425-26CB-4D75-87E4-66B3DC34279D}"/>
                </a:ext>
              </a:extLst>
            </p:cNvPr>
            <p:cNvSpPr>
              <a:spLocks noChangeShapeType="1"/>
            </p:cNvSpPr>
            <p:nvPr/>
          </p:nvSpPr>
          <p:spPr bwMode="auto">
            <a:xfrm flipH="1">
              <a:off x="1488" y="2688"/>
              <a:ext cx="720" cy="432"/>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9" name="Text Box 14">
              <a:extLst>
                <a:ext uri="{FF2B5EF4-FFF2-40B4-BE49-F238E27FC236}">
                  <a16:creationId xmlns:a16="http://schemas.microsoft.com/office/drawing/2014/main" id="{2E5C2147-FA03-4712-8B7C-BCDB902E2AFF}"/>
                </a:ext>
              </a:extLst>
            </p:cNvPr>
            <p:cNvSpPr txBox="1">
              <a:spLocks noChangeArrowheads="1"/>
            </p:cNvSpPr>
            <p:nvPr/>
          </p:nvSpPr>
          <p:spPr bwMode="auto">
            <a:xfrm>
              <a:off x="1536" y="2640"/>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r</a:t>
              </a:r>
              <a:endParaRPr lang="en-US" altLang="en-US"/>
            </a:p>
          </p:txBody>
        </p:sp>
        <p:sp>
          <p:nvSpPr>
            <p:cNvPr id="6160" name="Text Box 15">
              <a:extLst>
                <a:ext uri="{FF2B5EF4-FFF2-40B4-BE49-F238E27FC236}">
                  <a16:creationId xmlns:a16="http://schemas.microsoft.com/office/drawing/2014/main" id="{C1B0E6E9-6092-433C-AF7A-A5E2D4735F1A}"/>
                </a:ext>
              </a:extLst>
            </p:cNvPr>
            <p:cNvSpPr txBox="1">
              <a:spLocks noChangeArrowheads="1"/>
            </p:cNvSpPr>
            <p:nvPr/>
          </p:nvSpPr>
          <p:spPr bwMode="auto">
            <a:xfrm>
              <a:off x="2160" y="2784"/>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½</a:t>
              </a:r>
              <a:r>
                <a:rPr lang="en-US" altLang="en-US" i="1">
                  <a:latin typeface="Times New Roman" panose="02020603050405020304" pitchFamily="18" charset="0"/>
                </a:rPr>
                <a:t>r</a:t>
              </a:r>
              <a:endParaRPr lang="en-US" altLang="en-US"/>
            </a:p>
          </p:txBody>
        </p:sp>
        <p:sp>
          <p:nvSpPr>
            <p:cNvPr id="6161" name="Text Box 16">
              <a:extLst>
                <a:ext uri="{FF2B5EF4-FFF2-40B4-BE49-F238E27FC236}">
                  <a16:creationId xmlns:a16="http://schemas.microsoft.com/office/drawing/2014/main" id="{143A29E5-DCBA-491E-AF5E-9558483C1A37}"/>
                </a:ext>
              </a:extLst>
            </p:cNvPr>
            <p:cNvSpPr txBox="1">
              <a:spLocks noChangeArrowheads="1"/>
            </p:cNvSpPr>
            <p:nvPr/>
          </p:nvSpPr>
          <p:spPr bwMode="auto">
            <a:xfrm>
              <a:off x="2352" y="2016"/>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a:t>
              </a:r>
              <a:endParaRPr lang="en-US" altLang="en-US"/>
            </a:p>
          </p:txBody>
        </p:sp>
        <p:sp>
          <p:nvSpPr>
            <p:cNvPr id="6162" name="Line 17">
              <a:extLst>
                <a:ext uri="{FF2B5EF4-FFF2-40B4-BE49-F238E27FC236}">
                  <a16:creationId xmlns:a16="http://schemas.microsoft.com/office/drawing/2014/main" id="{C65CCD64-807D-4FDA-A365-074A9CB2591D}"/>
                </a:ext>
              </a:extLst>
            </p:cNvPr>
            <p:cNvSpPr>
              <a:spLocks noChangeShapeType="1"/>
            </p:cNvSpPr>
            <p:nvPr/>
          </p:nvSpPr>
          <p:spPr bwMode="auto">
            <a:xfrm>
              <a:off x="2544" y="2208"/>
              <a:ext cx="576" cy="336"/>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3" name="Line 18">
              <a:extLst>
                <a:ext uri="{FF2B5EF4-FFF2-40B4-BE49-F238E27FC236}">
                  <a16:creationId xmlns:a16="http://schemas.microsoft.com/office/drawing/2014/main" id="{CF09761B-ADAD-42CB-AA99-939B3B79C010}"/>
                </a:ext>
              </a:extLst>
            </p:cNvPr>
            <p:cNvSpPr>
              <a:spLocks noChangeShapeType="1"/>
            </p:cNvSpPr>
            <p:nvPr/>
          </p:nvSpPr>
          <p:spPr bwMode="auto">
            <a:xfrm flipH="1" flipV="1">
              <a:off x="1824" y="1776"/>
              <a:ext cx="576" cy="336"/>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4" name="Line 19">
              <a:extLst>
                <a:ext uri="{FF2B5EF4-FFF2-40B4-BE49-F238E27FC236}">
                  <a16:creationId xmlns:a16="http://schemas.microsoft.com/office/drawing/2014/main" id="{48D547A0-1DEB-4860-8F9E-952CB1B06A9F}"/>
                </a:ext>
              </a:extLst>
            </p:cNvPr>
            <p:cNvSpPr>
              <a:spLocks noChangeShapeType="1"/>
            </p:cNvSpPr>
            <p:nvPr/>
          </p:nvSpPr>
          <p:spPr bwMode="auto">
            <a:xfrm flipV="1">
              <a:off x="3024" y="2448"/>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5" name="Line 20">
              <a:extLst>
                <a:ext uri="{FF2B5EF4-FFF2-40B4-BE49-F238E27FC236}">
                  <a16:creationId xmlns:a16="http://schemas.microsoft.com/office/drawing/2014/main" id="{2E7715EA-BDEC-435B-914E-9A101B82E104}"/>
                </a:ext>
              </a:extLst>
            </p:cNvPr>
            <p:cNvSpPr>
              <a:spLocks noChangeShapeType="1"/>
            </p:cNvSpPr>
            <p:nvPr/>
          </p:nvSpPr>
          <p:spPr bwMode="auto">
            <a:xfrm flipV="1">
              <a:off x="1728" y="1728"/>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150" name="Text Box 22">
            <a:extLst>
              <a:ext uri="{FF2B5EF4-FFF2-40B4-BE49-F238E27FC236}">
                <a16:creationId xmlns:a16="http://schemas.microsoft.com/office/drawing/2014/main" id="{BEF57803-D61D-4616-8725-9649696C1D14}"/>
              </a:ext>
            </a:extLst>
          </p:cNvPr>
          <p:cNvSpPr txBox="1">
            <a:spLocks noChangeArrowheads="1"/>
          </p:cNvSpPr>
          <p:nvPr/>
        </p:nvSpPr>
        <p:spPr bwMode="auto">
          <a:xfrm>
            <a:off x="4267200" y="2057400"/>
            <a:ext cx="4419600" cy="454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35000"/>
              </a:spcBef>
              <a:buFontTx/>
              <a:buChar char="•"/>
            </a:pPr>
            <a:r>
              <a:rPr lang="en-US" altLang="en-US"/>
              <a:t> Choose a chord at random that intersects the big circle.</a:t>
            </a:r>
          </a:p>
          <a:p>
            <a:pPr eaLnBrk="1" hangingPunct="1">
              <a:spcBef>
                <a:spcPct val="35000"/>
              </a:spcBef>
              <a:buFontTx/>
              <a:buChar char="•"/>
            </a:pPr>
            <a:r>
              <a:rPr lang="en-US" altLang="en-US"/>
              <a:t>  </a:t>
            </a:r>
          </a:p>
          <a:p>
            <a:pPr eaLnBrk="1" hangingPunct="1">
              <a:spcBef>
                <a:spcPct val="35000"/>
              </a:spcBef>
              <a:buFontTx/>
              <a:buChar char="•"/>
            </a:pPr>
            <a:r>
              <a:rPr lang="en-US" altLang="en-US"/>
              <a:t>Answers:</a:t>
            </a:r>
          </a:p>
          <a:p>
            <a:pPr lvl="1" eaLnBrk="1" hangingPunct="1">
              <a:spcBef>
                <a:spcPct val="35000"/>
              </a:spcBef>
            </a:pPr>
            <a:r>
              <a:rPr lang="en-US" altLang="en-US" sz="2000"/>
              <a:t>(a) 0.25</a:t>
            </a:r>
          </a:p>
          <a:p>
            <a:pPr lvl="1" eaLnBrk="1" hangingPunct="1">
              <a:spcBef>
                <a:spcPct val="35000"/>
              </a:spcBef>
            </a:pPr>
            <a:r>
              <a:rPr lang="en-US" altLang="en-US" sz="2000"/>
              <a:t>(b) 0.33</a:t>
            </a:r>
          </a:p>
          <a:p>
            <a:pPr lvl="1" eaLnBrk="1" hangingPunct="1">
              <a:spcBef>
                <a:spcPct val="35000"/>
              </a:spcBef>
            </a:pPr>
            <a:r>
              <a:rPr lang="en-US" altLang="en-US" sz="2000"/>
              <a:t>(c) 0.50</a:t>
            </a:r>
          </a:p>
          <a:p>
            <a:pPr lvl="1" eaLnBrk="1" hangingPunct="1">
              <a:spcBef>
                <a:spcPct val="35000"/>
              </a:spcBef>
            </a:pPr>
            <a:r>
              <a:rPr lang="en-US" altLang="en-US" sz="2000"/>
              <a:t>(d) All of the above</a:t>
            </a:r>
            <a:endParaRPr lang="en-US" altLang="en-US"/>
          </a:p>
          <a:p>
            <a:pPr eaLnBrk="1" hangingPunct="1">
              <a:spcBef>
                <a:spcPct val="50000"/>
              </a:spcBef>
              <a:buFontTx/>
              <a:buChar char="•"/>
            </a:pPr>
            <a:endParaRPr lang="en-US" altLang="en-US"/>
          </a:p>
          <a:p>
            <a:pPr eaLnBrk="1" hangingPunct="1">
              <a:spcBef>
                <a:spcPct val="50000"/>
              </a:spcBef>
            </a:pPr>
            <a:endParaRPr lang="en-US" altLang="en-US" i="1">
              <a:latin typeface="Times New Roman" panose="02020603050405020304" pitchFamily="18" charset="0"/>
              <a:sym typeface="MT Extra" panose="05050102010205020202" pitchFamily="18" charset="2"/>
            </a:endParaRPr>
          </a:p>
        </p:txBody>
      </p:sp>
      <p:graphicFrame>
        <p:nvGraphicFramePr>
          <p:cNvPr id="6151" name="Object 23">
            <a:extLst>
              <a:ext uri="{FF2B5EF4-FFF2-40B4-BE49-F238E27FC236}">
                <a16:creationId xmlns:a16="http://schemas.microsoft.com/office/drawing/2014/main" id="{D98AF002-CC64-4DB0-9C9B-98D3F2EE994D}"/>
              </a:ext>
            </a:extLst>
          </p:cNvPr>
          <p:cNvGraphicFramePr>
            <a:graphicFrameLocks noChangeAspect="1"/>
          </p:cNvGraphicFramePr>
          <p:nvPr/>
        </p:nvGraphicFramePr>
        <p:xfrm>
          <a:off x="4572000" y="2895600"/>
          <a:ext cx="1905000" cy="519113"/>
        </p:xfrm>
        <a:graphic>
          <a:graphicData uri="http://schemas.openxmlformats.org/presentationml/2006/ole">
            <mc:AlternateContent xmlns:mc="http://schemas.openxmlformats.org/markup-compatibility/2006">
              <mc:Choice xmlns:v="urn:schemas-microsoft-com:vml" Requires="v">
                <p:oleObj name="Equation" r:id="rId2" imgW="952087" imgH="241195" progId="Equation.3">
                  <p:embed/>
                </p:oleObj>
              </mc:Choice>
              <mc:Fallback>
                <p:oleObj name="Equation" r:id="rId2" imgW="952087" imgH="241195" progId="Equation.3">
                  <p:embed/>
                  <p:pic>
                    <p:nvPicPr>
                      <p:cNvPr id="0" name="Object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895600"/>
                        <a:ext cx="190500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52" name="Text Box 24">
            <a:extLst>
              <a:ext uri="{FF2B5EF4-FFF2-40B4-BE49-F238E27FC236}">
                <a16:creationId xmlns:a16="http://schemas.microsoft.com/office/drawing/2014/main" id="{521550F2-4786-4851-BD3A-B50B09011EBE}"/>
              </a:ext>
            </a:extLst>
          </p:cNvPr>
          <p:cNvSpPr txBox="1">
            <a:spLocks noChangeArrowheads="1"/>
          </p:cNvSpPr>
          <p:nvPr/>
        </p:nvSpPr>
        <p:spPr bwMode="auto">
          <a:xfrm>
            <a:off x="1143000" y="5791200"/>
            <a:ext cx="772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Note:            when the chord is tangent to small circle. </a:t>
            </a:r>
          </a:p>
        </p:txBody>
      </p:sp>
      <p:graphicFrame>
        <p:nvGraphicFramePr>
          <p:cNvPr id="6153" name="Object 25">
            <a:extLst>
              <a:ext uri="{FF2B5EF4-FFF2-40B4-BE49-F238E27FC236}">
                <a16:creationId xmlns:a16="http://schemas.microsoft.com/office/drawing/2014/main" id="{3D546D80-9CE3-44E6-B5B2-23C055C6E261}"/>
              </a:ext>
            </a:extLst>
          </p:cNvPr>
          <p:cNvGraphicFramePr>
            <a:graphicFrameLocks noChangeAspect="1"/>
          </p:cNvGraphicFramePr>
          <p:nvPr/>
        </p:nvGraphicFramePr>
        <p:xfrm>
          <a:off x="1981200" y="5791200"/>
          <a:ext cx="1016000" cy="495300"/>
        </p:xfrm>
        <a:graphic>
          <a:graphicData uri="http://schemas.openxmlformats.org/presentationml/2006/ole">
            <mc:AlternateContent xmlns:mc="http://schemas.openxmlformats.org/markup-compatibility/2006">
              <mc:Choice xmlns:v="urn:schemas-microsoft-com:vml" Requires="v">
                <p:oleObj name="Equation" r:id="rId4" imgW="508000" imgH="228600" progId="Equation.3">
                  <p:embed/>
                </p:oleObj>
              </mc:Choice>
              <mc:Fallback>
                <p:oleObj name="Equation" r:id="rId4" imgW="508000" imgH="228600" progId="Equation.3">
                  <p:embed/>
                  <p:pic>
                    <p:nvPicPr>
                      <p:cNvPr id="0" name="Object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5791200"/>
                        <a:ext cx="1016000"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a:extLst>
              <a:ext uri="{FF2B5EF4-FFF2-40B4-BE49-F238E27FC236}">
                <a16:creationId xmlns:a16="http://schemas.microsoft.com/office/drawing/2014/main" id="{F1DBC580-055F-4AC3-A6B1-9C339FFA5C5A}"/>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7171" name="Rectangle 2">
            <a:extLst>
              <a:ext uri="{FF2B5EF4-FFF2-40B4-BE49-F238E27FC236}">
                <a16:creationId xmlns:a16="http://schemas.microsoft.com/office/drawing/2014/main" id="{4110F44D-4FA4-4EE3-9DC7-C678C509FA4C}"/>
              </a:ext>
            </a:extLst>
          </p:cNvPr>
          <p:cNvSpPr>
            <a:spLocks noGrp="1" noChangeArrowheads="1"/>
          </p:cNvSpPr>
          <p:nvPr>
            <p:ph type="title"/>
          </p:nvPr>
        </p:nvSpPr>
        <p:spPr>
          <a:xfrm>
            <a:off x="1150938" y="1066800"/>
            <a:ext cx="7793037" cy="693738"/>
          </a:xfrm>
        </p:spPr>
        <p:txBody>
          <a:bodyPr/>
          <a:lstStyle/>
          <a:p>
            <a:pPr eaLnBrk="1" hangingPunct="1"/>
            <a:r>
              <a:rPr lang="en-US" altLang="en-US" sz="4000"/>
              <a:t>Classical Definition (cont)</a:t>
            </a:r>
            <a:endParaRPr lang="en-US" altLang="en-US"/>
          </a:p>
        </p:txBody>
      </p:sp>
      <p:sp>
        <p:nvSpPr>
          <p:cNvPr id="7172" name="Text Box 3">
            <a:extLst>
              <a:ext uri="{FF2B5EF4-FFF2-40B4-BE49-F238E27FC236}">
                <a16:creationId xmlns:a16="http://schemas.microsoft.com/office/drawing/2014/main" id="{C926EEEF-A327-41B6-95EA-3E114529FDE1}"/>
              </a:ext>
            </a:extLst>
          </p:cNvPr>
          <p:cNvSpPr txBox="1">
            <a:spLocks noChangeArrowheads="1"/>
          </p:cNvSpPr>
          <p:nvPr/>
        </p:nvSpPr>
        <p:spPr bwMode="auto">
          <a:xfrm>
            <a:off x="685800" y="2209800"/>
            <a:ext cx="7847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(a)            if the chord’s center is in middle center circle.</a:t>
            </a:r>
          </a:p>
        </p:txBody>
      </p:sp>
      <p:sp>
        <p:nvSpPr>
          <p:cNvPr id="7173" name="Oval 5">
            <a:extLst>
              <a:ext uri="{FF2B5EF4-FFF2-40B4-BE49-F238E27FC236}">
                <a16:creationId xmlns:a16="http://schemas.microsoft.com/office/drawing/2014/main" id="{BCF2D0C5-F350-4C40-AC36-6D7893739DE2}"/>
              </a:ext>
            </a:extLst>
          </p:cNvPr>
          <p:cNvSpPr>
            <a:spLocks noChangeArrowheads="1"/>
          </p:cNvSpPr>
          <p:nvPr/>
        </p:nvSpPr>
        <p:spPr bwMode="auto">
          <a:xfrm>
            <a:off x="1219200" y="2743200"/>
            <a:ext cx="2590800" cy="29718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74" name="Oval 6">
            <a:extLst>
              <a:ext uri="{FF2B5EF4-FFF2-40B4-BE49-F238E27FC236}">
                <a16:creationId xmlns:a16="http://schemas.microsoft.com/office/drawing/2014/main" id="{EAE8D795-9CF7-4C6E-A5F6-36729761D65E}"/>
              </a:ext>
            </a:extLst>
          </p:cNvPr>
          <p:cNvSpPr>
            <a:spLocks noChangeArrowheads="1"/>
          </p:cNvSpPr>
          <p:nvPr/>
        </p:nvSpPr>
        <p:spPr bwMode="auto">
          <a:xfrm>
            <a:off x="1905000" y="3505200"/>
            <a:ext cx="1219200" cy="1447800"/>
          </a:xfrm>
          <a:prstGeom prst="ellips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7175" name="Line 7">
            <a:extLst>
              <a:ext uri="{FF2B5EF4-FFF2-40B4-BE49-F238E27FC236}">
                <a16:creationId xmlns:a16="http://schemas.microsoft.com/office/drawing/2014/main" id="{69E337DB-6F90-4E02-8DD6-4D57F792D26F}"/>
              </a:ext>
            </a:extLst>
          </p:cNvPr>
          <p:cNvSpPr>
            <a:spLocks noChangeShapeType="1"/>
          </p:cNvSpPr>
          <p:nvPr/>
        </p:nvSpPr>
        <p:spPr bwMode="auto">
          <a:xfrm>
            <a:off x="1295400" y="3048000"/>
            <a:ext cx="2895600" cy="1676400"/>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Line 8">
            <a:extLst>
              <a:ext uri="{FF2B5EF4-FFF2-40B4-BE49-F238E27FC236}">
                <a16:creationId xmlns:a16="http://schemas.microsoft.com/office/drawing/2014/main" id="{ACE3BA4F-4118-4971-85E9-6DEADB782EAC}"/>
              </a:ext>
            </a:extLst>
          </p:cNvPr>
          <p:cNvSpPr>
            <a:spLocks noChangeShapeType="1"/>
          </p:cNvSpPr>
          <p:nvPr/>
        </p:nvSpPr>
        <p:spPr bwMode="auto">
          <a:xfrm>
            <a:off x="2514600" y="4191000"/>
            <a:ext cx="0" cy="7620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7" name="Line 9">
            <a:extLst>
              <a:ext uri="{FF2B5EF4-FFF2-40B4-BE49-F238E27FC236}">
                <a16:creationId xmlns:a16="http://schemas.microsoft.com/office/drawing/2014/main" id="{CD05FCF8-DEA1-49C5-A26F-EDA43F48F958}"/>
              </a:ext>
            </a:extLst>
          </p:cNvPr>
          <p:cNvSpPr>
            <a:spLocks noChangeShapeType="1"/>
          </p:cNvSpPr>
          <p:nvPr/>
        </p:nvSpPr>
        <p:spPr bwMode="auto">
          <a:xfrm flipH="1">
            <a:off x="1371600" y="4191000"/>
            <a:ext cx="1143000" cy="6858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Text Box 10">
            <a:extLst>
              <a:ext uri="{FF2B5EF4-FFF2-40B4-BE49-F238E27FC236}">
                <a16:creationId xmlns:a16="http://schemas.microsoft.com/office/drawing/2014/main" id="{E2FDB28E-A3FD-4641-BACB-D8C8D1A7EC91}"/>
              </a:ext>
            </a:extLst>
          </p:cNvPr>
          <p:cNvSpPr txBox="1">
            <a:spLocks noChangeArrowheads="1"/>
          </p:cNvSpPr>
          <p:nvPr/>
        </p:nvSpPr>
        <p:spPr bwMode="auto">
          <a:xfrm>
            <a:off x="1447800" y="41148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r</a:t>
            </a:r>
            <a:endParaRPr lang="en-US" altLang="en-US"/>
          </a:p>
        </p:txBody>
      </p:sp>
      <p:sp>
        <p:nvSpPr>
          <p:cNvPr id="7179" name="Text Box 11">
            <a:extLst>
              <a:ext uri="{FF2B5EF4-FFF2-40B4-BE49-F238E27FC236}">
                <a16:creationId xmlns:a16="http://schemas.microsoft.com/office/drawing/2014/main" id="{9F55B33C-7C93-495E-8348-3B1784F73EB7}"/>
              </a:ext>
            </a:extLst>
          </p:cNvPr>
          <p:cNvSpPr txBox="1">
            <a:spLocks noChangeArrowheads="1"/>
          </p:cNvSpPr>
          <p:nvPr/>
        </p:nvSpPr>
        <p:spPr bwMode="auto">
          <a:xfrm>
            <a:off x="2438400" y="4343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½</a:t>
            </a:r>
            <a:r>
              <a:rPr lang="en-US" altLang="en-US" i="1">
                <a:latin typeface="Times New Roman" panose="02020603050405020304" pitchFamily="18" charset="0"/>
              </a:rPr>
              <a:t>r</a:t>
            </a:r>
            <a:endParaRPr lang="en-US" altLang="en-US"/>
          </a:p>
        </p:txBody>
      </p:sp>
      <p:sp>
        <p:nvSpPr>
          <p:cNvPr id="7180" name="Text Box 12">
            <a:extLst>
              <a:ext uri="{FF2B5EF4-FFF2-40B4-BE49-F238E27FC236}">
                <a16:creationId xmlns:a16="http://schemas.microsoft.com/office/drawing/2014/main" id="{28A05AC5-6974-47BF-89DA-31A37B571A9C}"/>
              </a:ext>
            </a:extLst>
          </p:cNvPr>
          <p:cNvSpPr txBox="1">
            <a:spLocks noChangeArrowheads="1"/>
          </p:cNvSpPr>
          <p:nvPr/>
        </p:nvSpPr>
        <p:spPr bwMode="auto">
          <a:xfrm>
            <a:off x="2743200" y="32004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a:t>
            </a:r>
            <a:endParaRPr lang="en-US" altLang="en-US"/>
          </a:p>
        </p:txBody>
      </p:sp>
      <p:sp>
        <p:nvSpPr>
          <p:cNvPr id="7181" name="Line 13">
            <a:extLst>
              <a:ext uri="{FF2B5EF4-FFF2-40B4-BE49-F238E27FC236}">
                <a16:creationId xmlns:a16="http://schemas.microsoft.com/office/drawing/2014/main" id="{3AD759D7-7396-49CC-9742-C33545197D71}"/>
              </a:ext>
            </a:extLst>
          </p:cNvPr>
          <p:cNvSpPr>
            <a:spLocks noChangeShapeType="1"/>
          </p:cNvSpPr>
          <p:nvPr/>
        </p:nvSpPr>
        <p:spPr bwMode="auto">
          <a:xfrm>
            <a:off x="1752600" y="2971800"/>
            <a:ext cx="2209800" cy="1219200"/>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2" name="Line 15">
            <a:extLst>
              <a:ext uri="{FF2B5EF4-FFF2-40B4-BE49-F238E27FC236}">
                <a16:creationId xmlns:a16="http://schemas.microsoft.com/office/drawing/2014/main" id="{B08FB0C2-436D-495A-A009-134715453442}"/>
              </a:ext>
            </a:extLst>
          </p:cNvPr>
          <p:cNvSpPr>
            <a:spLocks noChangeShapeType="1"/>
          </p:cNvSpPr>
          <p:nvPr/>
        </p:nvSpPr>
        <p:spPr bwMode="auto">
          <a:xfrm flipV="1">
            <a:off x="3810000" y="4114800"/>
            <a:ext cx="228600" cy="3810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3" name="Line 16">
            <a:extLst>
              <a:ext uri="{FF2B5EF4-FFF2-40B4-BE49-F238E27FC236}">
                <a16:creationId xmlns:a16="http://schemas.microsoft.com/office/drawing/2014/main" id="{68E070C1-F2B4-4F3E-A7EF-DB37FBFC8ADE}"/>
              </a:ext>
            </a:extLst>
          </p:cNvPr>
          <p:cNvSpPr>
            <a:spLocks noChangeShapeType="1"/>
          </p:cNvSpPr>
          <p:nvPr/>
        </p:nvSpPr>
        <p:spPr bwMode="auto">
          <a:xfrm flipV="1">
            <a:off x="1600200" y="2819400"/>
            <a:ext cx="228600" cy="3810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7184" name="Object 18">
            <a:extLst>
              <a:ext uri="{FF2B5EF4-FFF2-40B4-BE49-F238E27FC236}">
                <a16:creationId xmlns:a16="http://schemas.microsoft.com/office/drawing/2014/main" id="{31EDAD08-8807-4596-AEC1-957186F7ADA5}"/>
              </a:ext>
            </a:extLst>
          </p:cNvPr>
          <p:cNvGraphicFramePr>
            <a:graphicFrameLocks noChangeAspect="1"/>
          </p:cNvGraphicFramePr>
          <p:nvPr/>
        </p:nvGraphicFramePr>
        <p:xfrm>
          <a:off x="1219200" y="2209800"/>
          <a:ext cx="1016000" cy="495300"/>
        </p:xfrm>
        <a:graphic>
          <a:graphicData uri="http://schemas.openxmlformats.org/presentationml/2006/ole">
            <mc:AlternateContent xmlns:mc="http://schemas.openxmlformats.org/markup-compatibility/2006">
              <mc:Choice xmlns:v="urn:schemas-microsoft-com:vml" Requires="v">
                <p:oleObj name="Equation" r:id="rId2" imgW="508000" imgH="228600" progId="Equation.3">
                  <p:embed/>
                </p:oleObj>
              </mc:Choice>
              <mc:Fallback>
                <p:oleObj name="Equation" r:id="rId2" imgW="508000" imgH="228600" progId="Equation.3">
                  <p:embed/>
                  <p:pic>
                    <p:nvPicPr>
                      <p:cNvPr id="0" name="Object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209800"/>
                        <a:ext cx="1016000"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85" name="Oval 19">
            <a:extLst>
              <a:ext uri="{FF2B5EF4-FFF2-40B4-BE49-F238E27FC236}">
                <a16:creationId xmlns:a16="http://schemas.microsoft.com/office/drawing/2014/main" id="{226B42DD-E0D3-4A59-AFA9-049943A1AB70}"/>
              </a:ext>
            </a:extLst>
          </p:cNvPr>
          <p:cNvSpPr>
            <a:spLocks noChangeArrowheads="1"/>
          </p:cNvSpPr>
          <p:nvPr/>
        </p:nvSpPr>
        <p:spPr bwMode="auto">
          <a:xfrm>
            <a:off x="2514600" y="3733800"/>
            <a:ext cx="228600" cy="228600"/>
          </a:xfrm>
          <a:prstGeom prst="ellipse">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aphicFrame>
        <p:nvGraphicFramePr>
          <p:cNvPr id="7186" name="Object 20">
            <a:extLst>
              <a:ext uri="{FF2B5EF4-FFF2-40B4-BE49-F238E27FC236}">
                <a16:creationId xmlns:a16="http://schemas.microsoft.com/office/drawing/2014/main" id="{86FB3D90-1CB3-4CF4-9C1F-ECA934279942}"/>
              </a:ext>
            </a:extLst>
          </p:cNvPr>
          <p:cNvGraphicFramePr>
            <a:graphicFrameLocks noChangeAspect="1"/>
          </p:cNvGraphicFramePr>
          <p:nvPr/>
        </p:nvGraphicFramePr>
        <p:xfrm>
          <a:off x="4038600" y="3276600"/>
          <a:ext cx="4419600" cy="2136775"/>
        </p:xfrm>
        <a:graphic>
          <a:graphicData uri="http://schemas.openxmlformats.org/presentationml/2006/ole">
            <mc:AlternateContent xmlns:mc="http://schemas.openxmlformats.org/markup-compatibility/2006">
              <mc:Choice xmlns:v="urn:schemas-microsoft-com:vml" Requires="v">
                <p:oleObj name="Equation" r:id="rId4" imgW="2171700" imgH="1092200" progId="Equation.3">
                  <p:embed/>
                </p:oleObj>
              </mc:Choice>
              <mc:Fallback>
                <p:oleObj name="Equation" r:id="rId4" imgW="2171700" imgH="1092200" progId="Equation.3">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276600"/>
                        <a:ext cx="4419600" cy="2136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30B3F785-74E1-44E5-9BCF-0FBE163E2A28}"/>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8195" name="Rectangle 2">
            <a:extLst>
              <a:ext uri="{FF2B5EF4-FFF2-40B4-BE49-F238E27FC236}">
                <a16:creationId xmlns:a16="http://schemas.microsoft.com/office/drawing/2014/main" id="{6A2DADA7-1528-4517-A930-59908A3314A3}"/>
              </a:ext>
            </a:extLst>
          </p:cNvPr>
          <p:cNvSpPr>
            <a:spLocks noGrp="1" noChangeArrowheads="1"/>
          </p:cNvSpPr>
          <p:nvPr>
            <p:ph type="title"/>
          </p:nvPr>
        </p:nvSpPr>
        <p:spPr>
          <a:xfrm>
            <a:off x="1150938" y="1066800"/>
            <a:ext cx="7793037" cy="693738"/>
          </a:xfrm>
        </p:spPr>
        <p:txBody>
          <a:bodyPr/>
          <a:lstStyle/>
          <a:p>
            <a:pPr eaLnBrk="1" hangingPunct="1"/>
            <a:r>
              <a:rPr lang="en-US" altLang="en-US" sz="4000"/>
              <a:t>Classical Definition (cont)</a:t>
            </a:r>
            <a:endParaRPr lang="en-US" altLang="en-US"/>
          </a:p>
        </p:txBody>
      </p:sp>
      <p:sp>
        <p:nvSpPr>
          <p:cNvPr id="8196" name="Text Box 3">
            <a:extLst>
              <a:ext uri="{FF2B5EF4-FFF2-40B4-BE49-F238E27FC236}">
                <a16:creationId xmlns:a16="http://schemas.microsoft.com/office/drawing/2014/main" id="{5E510E86-5147-4DEF-835F-56EE8E46EE3E}"/>
              </a:ext>
            </a:extLst>
          </p:cNvPr>
          <p:cNvSpPr txBox="1">
            <a:spLocks noChangeArrowheads="1"/>
          </p:cNvSpPr>
          <p:nvPr/>
        </p:nvSpPr>
        <p:spPr bwMode="auto">
          <a:xfrm>
            <a:off x="685800" y="2057400"/>
            <a:ext cx="5980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(b) WLOG, anchor one of the chord’s ends.</a:t>
            </a:r>
          </a:p>
        </p:txBody>
      </p:sp>
      <p:graphicFrame>
        <p:nvGraphicFramePr>
          <p:cNvPr id="8197" name="Object 17">
            <a:extLst>
              <a:ext uri="{FF2B5EF4-FFF2-40B4-BE49-F238E27FC236}">
                <a16:creationId xmlns:a16="http://schemas.microsoft.com/office/drawing/2014/main" id="{C56015AC-4622-4A78-BF4C-08FD135B32AD}"/>
              </a:ext>
            </a:extLst>
          </p:cNvPr>
          <p:cNvGraphicFramePr>
            <a:graphicFrameLocks noChangeAspect="1"/>
          </p:cNvGraphicFramePr>
          <p:nvPr/>
        </p:nvGraphicFramePr>
        <p:xfrm>
          <a:off x="4038600" y="2819400"/>
          <a:ext cx="4114800" cy="1836738"/>
        </p:xfrm>
        <a:graphic>
          <a:graphicData uri="http://schemas.openxmlformats.org/presentationml/2006/ole">
            <mc:AlternateContent xmlns:mc="http://schemas.openxmlformats.org/markup-compatibility/2006">
              <mc:Choice xmlns:v="urn:schemas-microsoft-com:vml" Requires="v">
                <p:oleObj name="Equation" r:id="rId2" imgW="2070100" imgH="1054100" progId="Equation.3">
                  <p:embed/>
                </p:oleObj>
              </mc:Choice>
              <mc:Fallback>
                <p:oleObj name="Equation" r:id="rId2" imgW="2070100" imgH="1054100" progId="Equation.3">
                  <p:embed/>
                  <p:pic>
                    <p:nvPicPr>
                      <p:cNvPr id="0" name="Object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2819400"/>
                        <a:ext cx="4114800" cy="1836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8198" name="Group 32">
            <a:extLst>
              <a:ext uri="{FF2B5EF4-FFF2-40B4-BE49-F238E27FC236}">
                <a16:creationId xmlns:a16="http://schemas.microsoft.com/office/drawing/2014/main" id="{C258BEDF-3C99-45D2-BF6D-5A445C8A6593}"/>
              </a:ext>
            </a:extLst>
          </p:cNvPr>
          <p:cNvGrpSpPr>
            <a:grpSpLocks/>
          </p:cNvGrpSpPr>
          <p:nvPr/>
        </p:nvGrpSpPr>
        <p:grpSpPr bwMode="auto">
          <a:xfrm>
            <a:off x="685800" y="2667000"/>
            <a:ext cx="3413125" cy="3444875"/>
            <a:chOff x="432" y="1680"/>
            <a:chExt cx="2150" cy="2170"/>
          </a:xfrm>
        </p:grpSpPr>
        <p:sp>
          <p:nvSpPr>
            <p:cNvPr id="8213" name="Oval 21">
              <a:extLst>
                <a:ext uri="{FF2B5EF4-FFF2-40B4-BE49-F238E27FC236}">
                  <a16:creationId xmlns:a16="http://schemas.microsoft.com/office/drawing/2014/main" id="{936CC580-A758-4AD0-B579-F35532FC73ED}"/>
                </a:ext>
              </a:extLst>
            </p:cNvPr>
            <p:cNvSpPr>
              <a:spLocks noChangeArrowheads="1"/>
            </p:cNvSpPr>
            <p:nvPr/>
          </p:nvSpPr>
          <p:spPr bwMode="auto">
            <a:xfrm>
              <a:off x="614" y="1834"/>
              <a:ext cx="1728" cy="1968"/>
            </a:xfrm>
            <a:prstGeom prst="ellipse">
              <a:avLst/>
            </a:prstGeom>
            <a:solidFill>
              <a:srgbClr val="00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8214" name="Freeform 31">
              <a:extLst>
                <a:ext uri="{FF2B5EF4-FFF2-40B4-BE49-F238E27FC236}">
                  <a16:creationId xmlns:a16="http://schemas.microsoft.com/office/drawing/2014/main" id="{A479B8C9-D640-4C6D-B95A-A2022B84468C}"/>
                </a:ext>
              </a:extLst>
            </p:cNvPr>
            <p:cNvSpPr>
              <a:spLocks/>
            </p:cNvSpPr>
            <p:nvPr/>
          </p:nvSpPr>
          <p:spPr bwMode="auto">
            <a:xfrm>
              <a:off x="432" y="1680"/>
              <a:ext cx="1932" cy="2140"/>
            </a:xfrm>
            <a:custGeom>
              <a:avLst/>
              <a:gdLst>
                <a:gd name="T0" fmla="*/ 780 w 1932"/>
                <a:gd name="T1" fmla="*/ 2114 h 2140"/>
                <a:gd name="T2" fmla="*/ 879 w 1932"/>
                <a:gd name="T3" fmla="*/ 2109 h 2140"/>
                <a:gd name="T4" fmla="*/ 885 w 1932"/>
                <a:gd name="T5" fmla="*/ 1987 h 2140"/>
                <a:gd name="T6" fmla="*/ 896 w 1932"/>
                <a:gd name="T7" fmla="*/ 1971 h 2140"/>
                <a:gd name="T8" fmla="*/ 978 w 1932"/>
                <a:gd name="T9" fmla="*/ 1965 h 2140"/>
                <a:gd name="T10" fmla="*/ 1116 w 1932"/>
                <a:gd name="T11" fmla="*/ 1921 h 2140"/>
                <a:gd name="T12" fmla="*/ 1198 w 1932"/>
                <a:gd name="T13" fmla="*/ 1839 h 2140"/>
                <a:gd name="T14" fmla="*/ 1248 w 1932"/>
                <a:gd name="T15" fmla="*/ 1817 h 2140"/>
                <a:gd name="T16" fmla="*/ 1386 w 1932"/>
                <a:gd name="T17" fmla="*/ 1751 h 2140"/>
                <a:gd name="T18" fmla="*/ 1628 w 1932"/>
                <a:gd name="T19" fmla="*/ 1338 h 2140"/>
                <a:gd name="T20" fmla="*/ 1721 w 1932"/>
                <a:gd name="T21" fmla="*/ 1200 h 2140"/>
                <a:gd name="T22" fmla="*/ 1760 w 1932"/>
                <a:gd name="T23" fmla="*/ 920 h 2140"/>
                <a:gd name="T24" fmla="*/ 1799 w 1932"/>
                <a:gd name="T25" fmla="*/ 876 h 2140"/>
                <a:gd name="T26" fmla="*/ 1914 w 1932"/>
                <a:gd name="T27" fmla="*/ 876 h 2140"/>
                <a:gd name="T28" fmla="*/ 1920 w 1932"/>
                <a:gd name="T29" fmla="*/ 804 h 2140"/>
                <a:gd name="T30" fmla="*/ 1826 w 1932"/>
                <a:gd name="T31" fmla="*/ 589 h 2140"/>
                <a:gd name="T32" fmla="*/ 1782 w 1932"/>
                <a:gd name="T33" fmla="*/ 512 h 2140"/>
                <a:gd name="T34" fmla="*/ 1688 w 1932"/>
                <a:gd name="T35" fmla="*/ 375 h 2140"/>
                <a:gd name="T36" fmla="*/ 1606 w 1932"/>
                <a:gd name="T37" fmla="*/ 259 h 2140"/>
                <a:gd name="T38" fmla="*/ 1545 w 1932"/>
                <a:gd name="T39" fmla="*/ 210 h 2140"/>
                <a:gd name="T40" fmla="*/ 1364 w 1932"/>
                <a:gd name="T41" fmla="*/ 77 h 2140"/>
                <a:gd name="T42" fmla="*/ 1281 w 1932"/>
                <a:gd name="T43" fmla="*/ 39 h 2140"/>
                <a:gd name="T44" fmla="*/ 1215 w 1932"/>
                <a:gd name="T45" fmla="*/ 28 h 2140"/>
                <a:gd name="T46" fmla="*/ 1138 w 1932"/>
                <a:gd name="T47" fmla="*/ 6 h 2140"/>
                <a:gd name="T48" fmla="*/ 1116 w 1932"/>
                <a:gd name="T49" fmla="*/ 0 h 2140"/>
                <a:gd name="T50" fmla="*/ 830 w 1932"/>
                <a:gd name="T51" fmla="*/ 17 h 2140"/>
                <a:gd name="T52" fmla="*/ 609 w 1932"/>
                <a:gd name="T53" fmla="*/ 50 h 2140"/>
                <a:gd name="T54" fmla="*/ 510 w 1932"/>
                <a:gd name="T55" fmla="*/ 138 h 2140"/>
                <a:gd name="T56" fmla="*/ 400 w 1932"/>
                <a:gd name="T57" fmla="*/ 226 h 2140"/>
                <a:gd name="T58" fmla="*/ 285 w 1932"/>
                <a:gd name="T59" fmla="*/ 320 h 2140"/>
                <a:gd name="T60" fmla="*/ 48 w 1932"/>
                <a:gd name="T61" fmla="*/ 666 h 2140"/>
                <a:gd name="T62" fmla="*/ 20 w 1932"/>
                <a:gd name="T63" fmla="*/ 798 h 2140"/>
                <a:gd name="T64" fmla="*/ 31 w 1932"/>
                <a:gd name="T65" fmla="*/ 1211 h 2140"/>
                <a:gd name="T66" fmla="*/ 219 w 1932"/>
                <a:gd name="T67" fmla="*/ 1778 h 2140"/>
                <a:gd name="T68" fmla="*/ 340 w 1932"/>
                <a:gd name="T69" fmla="*/ 1921 h 2140"/>
                <a:gd name="T70" fmla="*/ 373 w 1932"/>
                <a:gd name="T71" fmla="*/ 1971 h 2140"/>
                <a:gd name="T72" fmla="*/ 422 w 1932"/>
                <a:gd name="T73" fmla="*/ 2015 h 2140"/>
                <a:gd name="T74" fmla="*/ 670 w 1932"/>
                <a:gd name="T75" fmla="*/ 2136 h 2140"/>
                <a:gd name="T76" fmla="*/ 791 w 1932"/>
                <a:gd name="T77" fmla="*/ 2120 h 2140"/>
                <a:gd name="T78" fmla="*/ 830 w 1932"/>
                <a:gd name="T79" fmla="*/ 2103 h 2140"/>
                <a:gd name="T80" fmla="*/ 795 w 1932"/>
                <a:gd name="T81" fmla="*/ 2086 h 214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932" h="2140">
                  <a:moveTo>
                    <a:pt x="780" y="2114"/>
                  </a:moveTo>
                  <a:cubicBezTo>
                    <a:pt x="811" y="2125"/>
                    <a:pt x="847" y="2113"/>
                    <a:pt x="879" y="2109"/>
                  </a:cubicBezTo>
                  <a:cubicBezTo>
                    <a:pt x="872" y="2043"/>
                    <a:pt x="855" y="2052"/>
                    <a:pt x="885" y="1987"/>
                  </a:cubicBezTo>
                  <a:cubicBezTo>
                    <a:pt x="888" y="1981"/>
                    <a:pt x="890" y="1972"/>
                    <a:pt x="896" y="1971"/>
                  </a:cubicBezTo>
                  <a:cubicBezTo>
                    <a:pt x="923" y="1965"/>
                    <a:pt x="951" y="1967"/>
                    <a:pt x="978" y="1965"/>
                  </a:cubicBezTo>
                  <a:cubicBezTo>
                    <a:pt x="1022" y="1957"/>
                    <a:pt x="1081" y="1953"/>
                    <a:pt x="1116" y="1921"/>
                  </a:cubicBezTo>
                  <a:cubicBezTo>
                    <a:pt x="1144" y="1895"/>
                    <a:pt x="1171" y="1866"/>
                    <a:pt x="1198" y="1839"/>
                  </a:cubicBezTo>
                  <a:cubicBezTo>
                    <a:pt x="1211" y="1826"/>
                    <a:pt x="1231" y="1824"/>
                    <a:pt x="1248" y="1817"/>
                  </a:cubicBezTo>
                  <a:cubicBezTo>
                    <a:pt x="1285" y="1801"/>
                    <a:pt x="1352" y="1779"/>
                    <a:pt x="1386" y="1751"/>
                  </a:cubicBezTo>
                  <a:cubicBezTo>
                    <a:pt x="1524" y="1636"/>
                    <a:pt x="1562" y="1493"/>
                    <a:pt x="1628" y="1338"/>
                  </a:cubicBezTo>
                  <a:cubicBezTo>
                    <a:pt x="1651" y="1284"/>
                    <a:pt x="1695" y="1252"/>
                    <a:pt x="1721" y="1200"/>
                  </a:cubicBezTo>
                  <a:cubicBezTo>
                    <a:pt x="1689" y="1099"/>
                    <a:pt x="1717" y="1007"/>
                    <a:pt x="1760" y="920"/>
                  </a:cubicBezTo>
                  <a:cubicBezTo>
                    <a:pt x="1771" y="898"/>
                    <a:pt x="1774" y="883"/>
                    <a:pt x="1799" y="876"/>
                  </a:cubicBezTo>
                  <a:cubicBezTo>
                    <a:pt x="1834" y="852"/>
                    <a:pt x="1876" y="862"/>
                    <a:pt x="1914" y="876"/>
                  </a:cubicBezTo>
                  <a:cubicBezTo>
                    <a:pt x="1932" y="839"/>
                    <a:pt x="1926" y="861"/>
                    <a:pt x="1920" y="804"/>
                  </a:cubicBezTo>
                  <a:cubicBezTo>
                    <a:pt x="1911" y="721"/>
                    <a:pt x="1886" y="649"/>
                    <a:pt x="1826" y="589"/>
                  </a:cubicBezTo>
                  <a:cubicBezTo>
                    <a:pt x="1817" y="560"/>
                    <a:pt x="1801" y="536"/>
                    <a:pt x="1782" y="512"/>
                  </a:cubicBezTo>
                  <a:cubicBezTo>
                    <a:pt x="1769" y="463"/>
                    <a:pt x="1716" y="417"/>
                    <a:pt x="1688" y="375"/>
                  </a:cubicBezTo>
                  <a:cubicBezTo>
                    <a:pt x="1661" y="335"/>
                    <a:pt x="1638" y="296"/>
                    <a:pt x="1606" y="259"/>
                  </a:cubicBezTo>
                  <a:cubicBezTo>
                    <a:pt x="1587" y="238"/>
                    <a:pt x="1564" y="230"/>
                    <a:pt x="1545" y="210"/>
                  </a:cubicBezTo>
                  <a:cubicBezTo>
                    <a:pt x="1493" y="156"/>
                    <a:pt x="1434" y="109"/>
                    <a:pt x="1364" y="77"/>
                  </a:cubicBezTo>
                  <a:cubicBezTo>
                    <a:pt x="1336" y="64"/>
                    <a:pt x="1311" y="44"/>
                    <a:pt x="1281" y="39"/>
                  </a:cubicBezTo>
                  <a:cubicBezTo>
                    <a:pt x="1259" y="35"/>
                    <a:pt x="1237" y="33"/>
                    <a:pt x="1215" y="28"/>
                  </a:cubicBezTo>
                  <a:cubicBezTo>
                    <a:pt x="1189" y="22"/>
                    <a:pt x="1164" y="13"/>
                    <a:pt x="1138" y="6"/>
                  </a:cubicBezTo>
                  <a:cubicBezTo>
                    <a:pt x="1131" y="4"/>
                    <a:pt x="1116" y="0"/>
                    <a:pt x="1116" y="0"/>
                  </a:cubicBezTo>
                  <a:cubicBezTo>
                    <a:pt x="1011" y="4"/>
                    <a:pt x="933" y="5"/>
                    <a:pt x="830" y="17"/>
                  </a:cubicBezTo>
                  <a:cubicBezTo>
                    <a:pt x="752" y="26"/>
                    <a:pt x="690" y="45"/>
                    <a:pt x="609" y="50"/>
                  </a:cubicBezTo>
                  <a:cubicBezTo>
                    <a:pt x="565" y="80"/>
                    <a:pt x="546" y="102"/>
                    <a:pt x="510" y="138"/>
                  </a:cubicBezTo>
                  <a:cubicBezTo>
                    <a:pt x="498" y="192"/>
                    <a:pt x="440" y="199"/>
                    <a:pt x="400" y="226"/>
                  </a:cubicBezTo>
                  <a:cubicBezTo>
                    <a:pt x="365" y="249"/>
                    <a:pt x="315" y="290"/>
                    <a:pt x="285" y="320"/>
                  </a:cubicBezTo>
                  <a:cubicBezTo>
                    <a:pt x="192" y="413"/>
                    <a:pt x="105" y="549"/>
                    <a:pt x="48" y="666"/>
                  </a:cubicBezTo>
                  <a:cubicBezTo>
                    <a:pt x="39" y="710"/>
                    <a:pt x="28" y="753"/>
                    <a:pt x="20" y="798"/>
                  </a:cubicBezTo>
                  <a:cubicBezTo>
                    <a:pt x="8" y="936"/>
                    <a:pt x="0" y="1075"/>
                    <a:pt x="31" y="1211"/>
                  </a:cubicBezTo>
                  <a:cubicBezTo>
                    <a:pt x="47" y="1376"/>
                    <a:pt x="124" y="1635"/>
                    <a:pt x="219" y="1778"/>
                  </a:cubicBezTo>
                  <a:cubicBezTo>
                    <a:pt x="253" y="1829"/>
                    <a:pt x="303" y="1872"/>
                    <a:pt x="340" y="1921"/>
                  </a:cubicBezTo>
                  <a:cubicBezTo>
                    <a:pt x="352" y="1937"/>
                    <a:pt x="360" y="1956"/>
                    <a:pt x="373" y="1971"/>
                  </a:cubicBezTo>
                  <a:cubicBezTo>
                    <a:pt x="387" y="1988"/>
                    <a:pt x="404" y="2003"/>
                    <a:pt x="422" y="2015"/>
                  </a:cubicBezTo>
                  <a:cubicBezTo>
                    <a:pt x="478" y="2052"/>
                    <a:pt x="606" y="2126"/>
                    <a:pt x="670" y="2136"/>
                  </a:cubicBezTo>
                  <a:cubicBezTo>
                    <a:pt x="740" y="2132"/>
                    <a:pt x="742" y="2140"/>
                    <a:pt x="791" y="2120"/>
                  </a:cubicBezTo>
                  <a:cubicBezTo>
                    <a:pt x="804" y="2115"/>
                    <a:pt x="830" y="2103"/>
                    <a:pt x="830" y="2103"/>
                  </a:cubicBezTo>
                  <a:lnTo>
                    <a:pt x="795" y="2086"/>
                  </a:lnTo>
                </a:path>
              </a:pathLst>
            </a:custGeom>
            <a:solidFill>
              <a:schemeClr val="bg1"/>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5" name="Oval 4">
              <a:extLst>
                <a:ext uri="{FF2B5EF4-FFF2-40B4-BE49-F238E27FC236}">
                  <a16:creationId xmlns:a16="http://schemas.microsoft.com/office/drawing/2014/main" id="{7B113E0A-FE1F-45F6-8D8A-8A300F21EF67}"/>
                </a:ext>
              </a:extLst>
            </p:cNvPr>
            <p:cNvSpPr>
              <a:spLocks noChangeArrowheads="1"/>
            </p:cNvSpPr>
            <p:nvPr/>
          </p:nvSpPr>
          <p:spPr bwMode="auto">
            <a:xfrm>
              <a:off x="662" y="1882"/>
              <a:ext cx="1632" cy="1872"/>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8216" name="Oval 5">
              <a:extLst>
                <a:ext uri="{FF2B5EF4-FFF2-40B4-BE49-F238E27FC236}">
                  <a16:creationId xmlns:a16="http://schemas.microsoft.com/office/drawing/2014/main" id="{07BCA4D1-073E-4C28-85C0-D273AD3EC79A}"/>
                </a:ext>
              </a:extLst>
            </p:cNvPr>
            <p:cNvSpPr>
              <a:spLocks noChangeArrowheads="1"/>
            </p:cNvSpPr>
            <p:nvPr/>
          </p:nvSpPr>
          <p:spPr bwMode="auto">
            <a:xfrm>
              <a:off x="1094" y="2362"/>
              <a:ext cx="768" cy="912"/>
            </a:xfrm>
            <a:prstGeom prst="ellips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8217" name="Line 6">
              <a:extLst>
                <a:ext uri="{FF2B5EF4-FFF2-40B4-BE49-F238E27FC236}">
                  <a16:creationId xmlns:a16="http://schemas.microsoft.com/office/drawing/2014/main" id="{020310EF-2F51-4E0B-87DD-953FDFCDCA0E}"/>
                </a:ext>
              </a:extLst>
            </p:cNvPr>
            <p:cNvSpPr>
              <a:spLocks noChangeShapeType="1"/>
            </p:cNvSpPr>
            <p:nvPr/>
          </p:nvSpPr>
          <p:spPr bwMode="auto">
            <a:xfrm>
              <a:off x="710" y="2074"/>
              <a:ext cx="1680" cy="1200"/>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8" name="Line 7">
              <a:extLst>
                <a:ext uri="{FF2B5EF4-FFF2-40B4-BE49-F238E27FC236}">
                  <a16:creationId xmlns:a16="http://schemas.microsoft.com/office/drawing/2014/main" id="{16B98543-DAA1-404F-902C-B1C690F687A9}"/>
                </a:ext>
              </a:extLst>
            </p:cNvPr>
            <p:cNvSpPr>
              <a:spLocks noChangeShapeType="1"/>
            </p:cNvSpPr>
            <p:nvPr/>
          </p:nvSpPr>
          <p:spPr bwMode="auto">
            <a:xfrm>
              <a:off x="1478" y="2794"/>
              <a:ext cx="0" cy="48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9" name="Line 8">
              <a:extLst>
                <a:ext uri="{FF2B5EF4-FFF2-40B4-BE49-F238E27FC236}">
                  <a16:creationId xmlns:a16="http://schemas.microsoft.com/office/drawing/2014/main" id="{E36C22EC-82A5-40BD-A096-03703B6BA6F6}"/>
                </a:ext>
              </a:extLst>
            </p:cNvPr>
            <p:cNvSpPr>
              <a:spLocks noChangeShapeType="1"/>
            </p:cNvSpPr>
            <p:nvPr/>
          </p:nvSpPr>
          <p:spPr bwMode="auto">
            <a:xfrm flipH="1">
              <a:off x="758" y="2794"/>
              <a:ext cx="720" cy="432"/>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0" name="Text Box 9">
              <a:extLst>
                <a:ext uri="{FF2B5EF4-FFF2-40B4-BE49-F238E27FC236}">
                  <a16:creationId xmlns:a16="http://schemas.microsoft.com/office/drawing/2014/main" id="{4C294FB3-5574-4270-9927-552A6C318D90}"/>
                </a:ext>
              </a:extLst>
            </p:cNvPr>
            <p:cNvSpPr txBox="1">
              <a:spLocks noChangeArrowheads="1"/>
            </p:cNvSpPr>
            <p:nvPr/>
          </p:nvSpPr>
          <p:spPr bwMode="auto">
            <a:xfrm>
              <a:off x="806" y="2746"/>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r</a:t>
              </a:r>
              <a:endParaRPr lang="en-US" altLang="en-US"/>
            </a:p>
          </p:txBody>
        </p:sp>
        <p:sp>
          <p:nvSpPr>
            <p:cNvPr id="8221" name="Text Box 10">
              <a:extLst>
                <a:ext uri="{FF2B5EF4-FFF2-40B4-BE49-F238E27FC236}">
                  <a16:creationId xmlns:a16="http://schemas.microsoft.com/office/drawing/2014/main" id="{58407E08-AC64-40FF-B1EE-945267C435F5}"/>
                </a:ext>
              </a:extLst>
            </p:cNvPr>
            <p:cNvSpPr txBox="1">
              <a:spLocks noChangeArrowheads="1"/>
            </p:cNvSpPr>
            <p:nvPr/>
          </p:nvSpPr>
          <p:spPr bwMode="auto">
            <a:xfrm>
              <a:off x="1430" y="2890"/>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½</a:t>
              </a:r>
              <a:r>
                <a:rPr lang="en-US" altLang="en-US" i="1">
                  <a:latin typeface="Times New Roman" panose="02020603050405020304" pitchFamily="18" charset="0"/>
                </a:rPr>
                <a:t>r</a:t>
              </a:r>
              <a:endParaRPr lang="en-US" altLang="en-US"/>
            </a:p>
          </p:txBody>
        </p:sp>
        <p:sp>
          <p:nvSpPr>
            <p:cNvPr id="8222" name="Text Box 11">
              <a:extLst>
                <a:ext uri="{FF2B5EF4-FFF2-40B4-BE49-F238E27FC236}">
                  <a16:creationId xmlns:a16="http://schemas.microsoft.com/office/drawing/2014/main" id="{8176A2D2-5E95-4821-BC30-91A830FF512D}"/>
                </a:ext>
              </a:extLst>
            </p:cNvPr>
            <p:cNvSpPr txBox="1">
              <a:spLocks noChangeArrowheads="1"/>
            </p:cNvSpPr>
            <p:nvPr/>
          </p:nvSpPr>
          <p:spPr bwMode="auto">
            <a:xfrm>
              <a:off x="1718" y="1978"/>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a:t>
              </a:r>
              <a:endParaRPr lang="en-US" altLang="en-US"/>
            </a:p>
          </p:txBody>
        </p:sp>
        <p:sp>
          <p:nvSpPr>
            <p:cNvPr id="8223" name="Line 12">
              <a:extLst>
                <a:ext uri="{FF2B5EF4-FFF2-40B4-BE49-F238E27FC236}">
                  <a16:creationId xmlns:a16="http://schemas.microsoft.com/office/drawing/2014/main" id="{13BECBFD-2BC4-4D9F-A6D0-75BB59222352}"/>
                </a:ext>
              </a:extLst>
            </p:cNvPr>
            <p:cNvSpPr>
              <a:spLocks noChangeShapeType="1"/>
            </p:cNvSpPr>
            <p:nvPr/>
          </p:nvSpPr>
          <p:spPr bwMode="auto">
            <a:xfrm>
              <a:off x="1142" y="1834"/>
              <a:ext cx="1392" cy="768"/>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4" name="Line 13">
              <a:extLst>
                <a:ext uri="{FF2B5EF4-FFF2-40B4-BE49-F238E27FC236}">
                  <a16:creationId xmlns:a16="http://schemas.microsoft.com/office/drawing/2014/main" id="{6ACBA555-9558-41A5-B792-0680DE388082}"/>
                </a:ext>
              </a:extLst>
            </p:cNvPr>
            <p:cNvSpPr>
              <a:spLocks noChangeShapeType="1"/>
            </p:cNvSpPr>
            <p:nvPr/>
          </p:nvSpPr>
          <p:spPr bwMode="auto">
            <a:xfrm flipV="1">
              <a:off x="2438" y="2506"/>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5" name="Line 14">
              <a:extLst>
                <a:ext uri="{FF2B5EF4-FFF2-40B4-BE49-F238E27FC236}">
                  <a16:creationId xmlns:a16="http://schemas.microsoft.com/office/drawing/2014/main" id="{8FA7C71F-AF83-43E0-942D-F9F92560B0B2}"/>
                </a:ext>
              </a:extLst>
            </p:cNvPr>
            <p:cNvSpPr>
              <a:spLocks noChangeShapeType="1"/>
            </p:cNvSpPr>
            <p:nvPr/>
          </p:nvSpPr>
          <p:spPr bwMode="auto">
            <a:xfrm flipV="1">
              <a:off x="998" y="1786"/>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6" name="Line 18">
              <a:extLst>
                <a:ext uri="{FF2B5EF4-FFF2-40B4-BE49-F238E27FC236}">
                  <a16:creationId xmlns:a16="http://schemas.microsoft.com/office/drawing/2014/main" id="{7E27A947-0AFC-4928-88BC-AAA733EDC666}"/>
                </a:ext>
              </a:extLst>
            </p:cNvPr>
            <p:cNvSpPr>
              <a:spLocks noChangeShapeType="1"/>
            </p:cNvSpPr>
            <p:nvPr/>
          </p:nvSpPr>
          <p:spPr bwMode="auto">
            <a:xfrm>
              <a:off x="902" y="2170"/>
              <a:ext cx="432" cy="1680"/>
            </a:xfrm>
            <a:prstGeom prst="line">
              <a:avLst/>
            </a:prstGeom>
            <a:noFill/>
            <a:ln w="38100">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7" name="Line 19">
              <a:extLst>
                <a:ext uri="{FF2B5EF4-FFF2-40B4-BE49-F238E27FC236}">
                  <a16:creationId xmlns:a16="http://schemas.microsoft.com/office/drawing/2014/main" id="{ED27B861-0DB4-484D-8168-82E1149389AD}"/>
                </a:ext>
              </a:extLst>
            </p:cNvPr>
            <p:cNvSpPr>
              <a:spLocks noChangeShapeType="1"/>
            </p:cNvSpPr>
            <p:nvPr/>
          </p:nvSpPr>
          <p:spPr bwMode="auto">
            <a:xfrm>
              <a:off x="902" y="2218"/>
              <a:ext cx="1498" cy="374"/>
            </a:xfrm>
            <a:prstGeom prst="line">
              <a:avLst/>
            </a:prstGeom>
            <a:noFill/>
            <a:ln w="38100">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8" name="Oval 16">
              <a:extLst>
                <a:ext uri="{FF2B5EF4-FFF2-40B4-BE49-F238E27FC236}">
                  <a16:creationId xmlns:a16="http://schemas.microsoft.com/office/drawing/2014/main" id="{FBB0FD3E-B514-4502-A153-F8916309E4B6}"/>
                </a:ext>
              </a:extLst>
            </p:cNvPr>
            <p:cNvSpPr>
              <a:spLocks noChangeArrowheads="1"/>
            </p:cNvSpPr>
            <p:nvPr/>
          </p:nvSpPr>
          <p:spPr bwMode="auto">
            <a:xfrm>
              <a:off x="806" y="2122"/>
              <a:ext cx="144" cy="144"/>
            </a:xfrm>
            <a:prstGeom prst="ellipse">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p:grpSp>
        <p:nvGrpSpPr>
          <p:cNvPr id="8199" name="Group 29">
            <a:extLst>
              <a:ext uri="{FF2B5EF4-FFF2-40B4-BE49-F238E27FC236}">
                <a16:creationId xmlns:a16="http://schemas.microsoft.com/office/drawing/2014/main" id="{F7B6570E-CF55-40CD-8BAF-36DD750A46BD}"/>
              </a:ext>
            </a:extLst>
          </p:cNvPr>
          <p:cNvGrpSpPr>
            <a:grpSpLocks/>
          </p:cNvGrpSpPr>
          <p:nvPr/>
        </p:nvGrpSpPr>
        <p:grpSpPr bwMode="auto">
          <a:xfrm>
            <a:off x="5715000" y="4572000"/>
            <a:ext cx="2362200" cy="1901825"/>
            <a:chOff x="3120" y="2928"/>
            <a:chExt cx="1392" cy="1102"/>
          </a:xfrm>
        </p:grpSpPr>
        <p:pic>
          <p:nvPicPr>
            <p:cNvPr id="8210" name="Picture 23">
              <a:extLst>
                <a:ext uri="{FF2B5EF4-FFF2-40B4-BE49-F238E27FC236}">
                  <a16:creationId xmlns:a16="http://schemas.microsoft.com/office/drawing/2014/main" id="{0D0F7B0F-3CAB-4C82-BC7D-FC27C0FDE7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0" y="3408"/>
              <a:ext cx="633" cy="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1" name="AutoShape 27">
              <a:extLst>
                <a:ext uri="{FF2B5EF4-FFF2-40B4-BE49-F238E27FC236}">
                  <a16:creationId xmlns:a16="http://schemas.microsoft.com/office/drawing/2014/main" id="{01304B45-FE6E-4355-A645-2A8CE0214F68}"/>
                </a:ext>
              </a:extLst>
            </p:cNvPr>
            <p:cNvSpPr>
              <a:spLocks noChangeArrowheads="1"/>
            </p:cNvSpPr>
            <p:nvPr/>
          </p:nvSpPr>
          <p:spPr bwMode="auto">
            <a:xfrm>
              <a:off x="3552" y="2928"/>
              <a:ext cx="960" cy="480"/>
            </a:xfrm>
            <a:prstGeom prst="cloudCallout">
              <a:avLst>
                <a:gd name="adj1" fmla="val -43435"/>
                <a:gd name="adj2" fmla="val 82083"/>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lang="en-US" altLang="en-US"/>
            </a:p>
          </p:txBody>
        </p:sp>
        <p:sp>
          <p:nvSpPr>
            <p:cNvPr id="8212" name="Text Box 28">
              <a:extLst>
                <a:ext uri="{FF2B5EF4-FFF2-40B4-BE49-F238E27FC236}">
                  <a16:creationId xmlns:a16="http://schemas.microsoft.com/office/drawing/2014/main" id="{E9820FB0-6D31-4F6A-9FCF-7FC4BFB0B3A0}"/>
                </a:ext>
              </a:extLst>
            </p:cNvPr>
            <p:cNvSpPr txBox="1">
              <a:spLocks noChangeArrowheads="1"/>
            </p:cNvSpPr>
            <p:nvPr/>
          </p:nvSpPr>
          <p:spPr bwMode="auto">
            <a:xfrm>
              <a:off x="3648" y="2976"/>
              <a:ext cx="720"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15000"/>
                </a:spcBef>
              </a:pPr>
              <a:r>
                <a:rPr lang="en-US" altLang="en-US" sz="1400"/>
                <a:t>A </a:t>
              </a:r>
            </a:p>
            <a:p>
              <a:pPr algn="ctr" eaLnBrk="1" hangingPunct="1">
                <a:spcBef>
                  <a:spcPct val="15000"/>
                </a:spcBef>
              </a:pPr>
              <a:r>
                <a:rPr lang="en-US" altLang="en-US" sz="1400"/>
                <a:t>puzzlement!</a:t>
              </a:r>
              <a:endParaRPr lang="en-US" altLang="en-US"/>
            </a:p>
          </p:txBody>
        </p:sp>
      </p:grpSp>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36235253-BD5F-4C57-A7BB-1B705014C76B}"/>
                  </a:ext>
                </a:extLst>
              </p14:cNvPr>
              <p14:cNvContentPartPr/>
              <p14:nvPr/>
            </p14:nvContentPartPr>
            <p14:xfrm>
              <a:off x="2447390" y="3757878"/>
              <a:ext cx="42840" cy="47880"/>
            </p14:xfrm>
          </p:contentPart>
        </mc:Choice>
        <mc:Fallback xmlns="">
          <p:pic>
            <p:nvPicPr>
              <p:cNvPr id="6" name="Ink 5">
                <a:extLst>
                  <a:ext uri="{FF2B5EF4-FFF2-40B4-BE49-F238E27FC236}">
                    <a16:creationId xmlns:a16="http://schemas.microsoft.com/office/drawing/2014/main" id="{36235253-BD5F-4C57-A7BB-1B705014C76B}"/>
                  </a:ext>
                </a:extLst>
              </p:cNvPr>
              <p:cNvPicPr/>
              <p:nvPr/>
            </p:nvPicPr>
            <p:blipFill>
              <a:blip r:embed="rId6"/>
              <a:stretch>
                <a:fillRect/>
              </a:stretch>
            </p:blipFill>
            <p:spPr>
              <a:xfrm>
                <a:off x="2438390" y="3748945"/>
                <a:ext cx="60480" cy="65388"/>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0A528C49-863E-4123-812D-F1314DFE3222}"/>
                  </a:ext>
                </a:extLst>
              </p14:cNvPr>
              <p14:cNvContentPartPr/>
              <p14:nvPr/>
            </p14:nvContentPartPr>
            <p14:xfrm>
              <a:off x="3128870" y="3883158"/>
              <a:ext cx="17280" cy="28080"/>
            </p14:xfrm>
          </p:contentPart>
        </mc:Choice>
        <mc:Fallback xmlns="">
          <p:pic>
            <p:nvPicPr>
              <p:cNvPr id="7" name="Ink 6">
                <a:extLst>
                  <a:ext uri="{FF2B5EF4-FFF2-40B4-BE49-F238E27FC236}">
                    <a16:creationId xmlns:a16="http://schemas.microsoft.com/office/drawing/2014/main" id="{0A528C49-863E-4123-812D-F1314DFE3222}"/>
                  </a:ext>
                </a:extLst>
              </p:cNvPr>
              <p:cNvPicPr/>
              <p:nvPr/>
            </p:nvPicPr>
            <p:blipFill>
              <a:blip r:embed="rId8"/>
              <a:stretch>
                <a:fillRect/>
              </a:stretch>
            </p:blipFill>
            <p:spPr>
              <a:xfrm>
                <a:off x="3119679" y="3874158"/>
                <a:ext cx="35295" cy="457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2" name="Ink 11">
                <a:extLst>
                  <a:ext uri="{FF2B5EF4-FFF2-40B4-BE49-F238E27FC236}">
                    <a16:creationId xmlns:a16="http://schemas.microsoft.com/office/drawing/2014/main" id="{843F6ACB-1735-4CBC-ACBF-E3AFA5A41557}"/>
                  </a:ext>
                </a:extLst>
              </p14:cNvPr>
              <p14:cNvContentPartPr/>
              <p14:nvPr/>
            </p14:nvContentPartPr>
            <p14:xfrm>
              <a:off x="3535310" y="4088718"/>
              <a:ext cx="48960" cy="102960"/>
            </p14:xfrm>
          </p:contentPart>
        </mc:Choice>
        <mc:Fallback xmlns="">
          <p:pic>
            <p:nvPicPr>
              <p:cNvPr id="12" name="Ink 11">
                <a:extLst>
                  <a:ext uri="{FF2B5EF4-FFF2-40B4-BE49-F238E27FC236}">
                    <a16:creationId xmlns:a16="http://schemas.microsoft.com/office/drawing/2014/main" id="{843F6ACB-1735-4CBC-ACBF-E3AFA5A41557}"/>
                  </a:ext>
                </a:extLst>
              </p:cNvPr>
              <p:cNvPicPr/>
              <p:nvPr/>
            </p:nvPicPr>
            <p:blipFill>
              <a:blip r:embed="rId22"/>
              <a:stretch>
                <a:fillRect/>
              </a:stretch>
            </p:blipFill>
            <p:spPr>
              <a:xfrm>
                <a:off x="3526310" y="4079718"/>
                <a:ext cx="66600" cy="120600"/>
              </a:xfrm>
              <a:prstGeom prst="rect">
                <a:avLst/>
              </a:prstGeom>
            </p:spPr>
          </p:pic>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a:extLst>
              <a:ext uri="{FF2B5EF4-FFF2-40B4-BE49-F238E27FC236}">
                <a16:creationId xmlns:a16="http://schemas.microsoft.com/office/drawing/2014/main" id="{966969C2-9E73-41A6-9BB3-76D5DF905773}"/>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9219" name="Rectangle 2">
            <a:extLst>
              <a:ext uri="{FF2B5EF4-FFF2-40B4-BE49-F238E27FC236}">
                <a16:creationId xmlns:a16="http://schemas.microsoft.com/office/drawing/2014/main" id="{5913BD46-121A-4565-8AD1-04A936E6AD92}"/>
              </a:ext>
            </a:extLst>
          </p:cNvPr>
          <p:cNvSpPr>
            <a:spLocks noGrp="1" noChangeArrowheads="1"/>
          </p:cNvSpPr>
          <p:nvPr>
            <p:ph type="title"/>
          </p:nvPr>
        </p:nvSpPr>
        <p:spPr>
          <a:xfrm>
            <a:off x="1150938" y="1066800"/>
            <a:ext cx="7793037" cy="693738"/>
          </a:xfrm>
        </p:spPr>
        <p:txBody>
          <a:bodyPr/>
          <a:lstStyle/>
          <a:p>
            <a:pPr eaLnBrk="1" hangingPunct="1"/>
            <a:r>
              <a:rPr lang="en-US" altLang="en-US" sz="4000"/>
              <a:t>Classical Definition (cont)</a:t>
            </a:r>
            <a:endParaRPr lang="en-US" altLang="en-US"/>
          </a:p>
        </p:txBody>
      </p:sp>
      <p:sp>
        <p:nvSpPr>
          <p:cNvPr id="9220" name="Text Box 3">
            <a:extLst>
              <a:ext uri="{FF2B5EF4-FFF2-40B4-BE49-F238E27FC236}">
                <a16:creationId xmlns:a16="http://schemas.microsoft.com/office/drawing/2014/main" id="{110D1A48-20EC-4A46-B197-0B80338A0CBE}"/>
              </a:ext>
            </a:extLst>
          </p:cNvPr>
          <p:cNvSpPr txBox="1">
            <a:spLocks noChangeArrowheads="1"/>
          </p:cNvSpPr>
          <p:nvPr/>
        </p:nvSpPr>
        <p:spPr bwMode="auto">
          <a:xfrm>
            <a:off x="685800" y="2057400"/>
            <a:ext cx="35321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a:t>(c) Construct </a:t>
            </a:r>
            <a:r>
              <a:rPr lang="en-US" altLang="en-US">
                <a:sym typeface="Symbol" panose="05050102010706020507" pitchFamily="18" charset="2"/>
              </a:rPr>
              <a:t> to chord.</a:t>
            </a:r>
            <a:endParaRPr lang="en-US" altLang="en-US"/>
          </a:p>
        </p:txBody>
      </p:sp>
      <p:graphicFrame>
        <p:nvGraphicFramePr>
          <p:cNvPr id="9221" name="Object 4">
            <a:extLst>
              <a:ext uri="{FF2B5EF4-FFF2-40B4-BE49-F238E27FC236}">
                <a16:creationId xmlns:a16="http://schemas.microsoft.com/office/drawing/2014/main" id="{2CB0DA74-C306-4D98-8ECE-269F1308E64D}"/>
              </a:ext>
            </a:extLst>
          </p:cNvPr>
          <p:cNvGraphicFramePr>
            <a:graphicFrameLocks noChangeAspect="1"/>
          </p:cNvGraphicFramePr>
          <p:nvPr/>
        </p:nvGraphicFramePr>
        <p:xfrm>
          <a:off x="4191000" y="2057400"/>
          <a:ext cx="4164013" cy="1549400"/>
        </p:xfrm>
        <a:graphic>
          <a:graphicData uri="http://schemas.openxmlformats.org/presentationml/2006/ole">
            <mc:AlternateContent xmlns:mc="http://schemas.openxmlformats.org/markup-compatibility/2006">
              <mc:Choice xmlns:v="urn:schemas-microsoft-com:vml" Requires="v">
                <p:oleObj name="Equation" r:id="rId2" imgW="2349500" imgH="889000" progId="Equation.3">
                  <p:embed/>
                </p:oleObj>
              </mc:Choice>
              <mc:Fallback>
                <p:oleObj name="Equation" r:id="rId2" imgW="2349500" imgH="8890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057400"/>
                        <a:ext cx="4164013" cy="1549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9222" name="Group 29">
            <a:extLst>
              <a:ext uri="{FF2B5EF4-FFF2-40B4-BE49-F238E27FC236}">
                <a16:creationId xmlns:a16="http://schemas.microsoft.com/office/drawing/2014/main" id="{320F3F45-A937-4FA2-BDA9-841C36CC479A}"/>
              </a:ext>
            </a:extLst>
          </p:cNvPr>
          <p:cNvGrpSpPr>
            <a:grpSpLocks/>
          </p:cNvGrpSpPr>
          <p:nvPr/>
        </p:nvGrpSpPr>
        <p:grpSpPr bwMode="auto">
          <a:xfrm>
            <a:off x="1050925" y="2835275"/>
            <a:ext cx="3048000" cy="3124200"/>
            <a:chOff x="662" y="1786"/>
            <a:chExt cx="1920" cy="1968"/>
          </a:xfrm>
        </p:grpSpPr>
        <p:sp>
          <p:nvSpPr>
            <p:cNvPr id="9237" name="Oval 8">
              <a:extLst>
                <a:ext uri="{FF2B5EF4-FFF2-40B4-BE49-F238E27FC236}">
                  <a16:creationId xmlns:a16="http://schemas.microsoft.com/office/drawing/2014/main" id="{D7A325D4-7DE0-4A3B-B4A9-6034074BEBF7}"/>
                </a:ext>
              </a:extLst>
            </p:cNvPr>
            <p:cNvSpPr>
              <a:spLocks noChangeArrowheads="1"/>
            </p:cNvSpPr>
            <p:nvPr/>
          </p:nvSpPr>
          <p:spPr bwMode="auto">
            <a:xfrm>
              <a:off x="662" y="1882"/>
              <a:ext cx="1632" cy="1872"/>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9238" name="Oval 9">
              <a:extLst>
                <a:ext uri="{FF2B5EF4-FFF2-40B4-BE49-F238E27FC236}">
                  <a16:creationId xmlns:a16="http://schemas.microsoft.com/office/drawing/2014/main" id="{C9F100D9-5588-485F-A202-E32A3C033B7C}"/>
                </a:ext>
              </a:extLst>
            </p:cNvPr>
            <p:cNvSpPr>
              <a:spLocks noChangeArrowheads="1"/>
            </p:cNvSpPr>
            <p:nvPr/>
          </p:nvSpPr>
          <p:spPr bwMode="auto">
            <a:xfrm>
              <a:off x="1094" y="2362"/>
              <a:ext cx="768" cy="912"/>
            </a:xfrm>
            <a:prstGeom prst="ellips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9239" name="Line 10">
              <a:extLst>
                <a:ext uri="{FF2B5EF4-FFF2-40B4-BE49-F238E27FC236}">
                  <a16:creationId xmlns:a16="http://schemas.microsoft.com/office/drawing/2014/main" id="{E2B5A6B9-6A02-4829-88B6-54C7E737C82B}"/>
                </a:ext>
              </a:extLst>
            </p:cNvPr>
            <p:cNvSpPr>
              <a:spLocks noChangeShapeType="1"/>
            </p:cNvSpPr>
            <p:nvPr/>
          </p:nvSpPr>
          <p:spPr bwMode="auto">
            <a:xfrm>
              <a:off x="710" y="2074"/>
              <a:ext cx="1680" cy="1200"/>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0" name="Text Box 13">
              <a:extLst>
                <a:ext uri="{FF2B5EF4-FFF2-40B4-BE49-F238E27FC236}">
                  <a16:creationId xmlns:a16="http://schemas.microsoft.com/office/drawing/2014/main" id="{62082B8D-8D39-40CE-80CD-D5998B2861DF}"/>
                </a:ext>
              </a:extLst>
            </p:cNvPr>
            <p:cNvSpPr txBox="1">
              <a:spLocks noChangeArrowheads="1"/>
            </p:cNvSpPr>
            <p:nvPr/>
          </p:nvSpPr>
          <p:spPr bwMode="auto">
            <a:xfrm>
              <a:off x="806" y="2746"/>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r</a:t>
              </a:r>
              <a:endParaRPr lang="en-US" altLang="en-US"/>
            </a:p>
          </p:txBody>
        </p:sp>
        <p:sp>
          <p:nvSpPr>
            <p:cNvPr id="9241" name="Text Box 14">
              <a:extLst>
                <a:ext uri="{FF2B5EF4-FFF2-40B4-BE49-F238E27FC236}">
                  <a16:creationId xmlns:a16="http://schemas.microsoft.com/office/drawing/2014/main" id="{F9C06932-3D67-471D-AF11-23CF3577CC1B}"/>
                </a:ext>
              </a:extLst>
            </p:cNvPr>
            <p:cNvSpPr txBox="1">
              <a:spLocks noChangeArrowheads="1"/>
            </p:cNvSpPr>
            <p:nvPr/>
          </p:nvSpPr>
          <p:spPr bwMode="auto">
            <a:xfrm>
              <a:off x="1430" y="2890"/>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½</a:t>
              </a:r>
              <a:r>
                <a:rPr lang="en-US" altLang="en-US" i="1">
                  <a:latin typeface="Times New Roman" panose="02020603050405020304" pitchFamily="18" charset="0"/>
                </a:rPr>
                <a:t>r</a:t>
              </a:r>
              <a:endParaRPr lang="en-US" altLang="en-US"/>
            </a:p>
          </p:txBody>
        </p:sp>
        <p:sp>
          <p:nvSpPr>
            <p:cNvPr id="9242" name="Text Box 15">
              <a:extLst>
                <a:ext uri="{FF2B5EF4-FFF2-40B4-BE49-F238E27FC236}">
                  <a16:creationId xmlns:a16="http://schemas.microsoft.com/office/drawing/2014/main" id="{C572552F-2FC3-43B3-8E37-821663DE032D}"/>
                </a:ext>
              </a:extLst>
            </p:cNvPr>
            <p:cNvSpPr txBox="1">
              <a:spLocks noChangeArrowheads="1"/>
            </p:cNvSpPr>
            <p:nvPr/>
          </p:nvSpPr>
          <p:spPr bwMode="auto">
            <a:xfrm>
              <a:off x="1296" y="2016"/>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a:t>
              </a:r>
              <a:endParaRPr lang="en-US" altLang="en-US"/>
            </a:p>
          </p:txBody>
        </p:sp>
        <p:sp>
          <p:nvSpPr>
            <p:cNvPr id="9243" name="Line 16">
              <a:extLst>
                <a:ext uri="{FF2B5EF4-FFF2-40B4-BE49-F238E27FC236}">
                  <a16:creationId xmlns:a16="http://schemas.microsoft.com/office/drawing/2014/main" id="{F1D8F63A-706B-41F4-8DA7-BC3FB876FBFD}"/>
                </a:ext>
              </a:extLst>
            </p:cNvPr>
            <p:cNvSpPr>
              <a:spLocks noChangeShapeType="1"/>
            </p:cNvSpPr>
            <p:nvPr/>
          </p:nvSpPr>
          <p:spPr bwMode="auto">
            <a:xfrm>
              <a:off x="1142" y="1834"/>
              <a:ext cx="1392" cy="768"/>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4" name="Line 17">
              <a:extLst>
                <a:ext uri="{FF2B5EF4-FFF2-40B4-BE49-F238E27FC236}">
                  <a16:creationId xmlns:a16="http://schemas.microsoft.com/office/drawing/2014/main" id="{C8A6F16B-8FE7-478E-9E0B-3EEF80BCAD2E}"/>
                </a:ext>
              </a:extLst>
            </p:cNvPr>
            <p:cNvSpPr>
              <a:spLocks noChangeShapeType="1"/>
            </p:cNvSpPr>
            <p:nvPr/>
          </p:nvSpPr>
          <p:spPr bwMode="auto">
            <a:xfrm flipV="1">
              <a:off x="2438" y="2506"/>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5" name="Line 18">
              <a:extLst>
                <a:ext uri="{FF2B5EF4-FFF2-40B4-BE49-F238E27FC236}">
                  <a16:creationId xmlns:a16="http://schemas.microsoft.com/office/drawing/2014/main" id="{E801132D-6B81-418E-968E-0A8D5315B41A}"/>
                </a:ext>
              </a:extLst>
            </p:cNvPr>
            <p:cNvSpPr>
              <a:spLocks noChangeShapeType="1"/>
            </p:cNvSpPr>
            <p:nvPr/>
          </p:nvSpPr>
          <p:spPr bwMode="auto">
            <a:xfrm flipV="1">
              <a:off x="998" y="1786"/>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6" name="Line 26">
              <a:extLst>
                <a:ext uri="{FF2B5EF4-FFF2-40B4-BE49-F238E27FC236}">
                  <a16:creationId xmlns:a16="http://schemas.microsoft.com/office/drawing/2014/main" id="{33C5EF65-0A0A-45F1-AB34-41AFF0B8A4E7}"/>
                </a:ext>
              </a:extLst>
            </p:cNvPr>
            <p:cNvSpPr>
              <a:spLocks noChangeShapeType="1"/>
            </p:cNvSpPr>
            <p:nvPr/>
          </p:nvSpPr>
          <p:spPr bwMode="auto">
            <a:xfrm flipV="1">
              <a:off x="960" y="1968"/>
              <a:ext cx="1056" cy="1632"/>
            </a:xfrm>
            <a:prstGeom prst="line">
              <a:avLst/>
            </a:prstGeom>
            <a:noFill/>
            <a:ln w="28575">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7" name="Line 28">
              <a:extLst>
                <a:ext uri="{FF2B5EF4-FFF2-40B4-BE49-F238E27FC236}">
                  <a16:creationId xmlns:a16="http://schemas.microsoft.com/office/drawing/2014/main" id="{CE9A52AA-9272-49C2-AE95-D3EB8A718A48}"/>
                </a:ext>
              </a:extLst>
            </p:cNvPr>
            <p:cNvSpPr>
              <a:spLocks noChangeShapeType="1"/>
            </p:cNvSpPr>
            <p:nvPr/>
          </p:nvSpPr>
          <p:spPr bwMode="auto">
            <a:xfrm flipV="1">
              <a:off x="1248" y="2448"/>
              <a:ext cx="480" cy="720"/>
            </a:xfrm>
            <a:prstGeom prst="line">
              <a:avLst/>
            </a:prstGeom>
            <a:noFill/>
            <a:ln w="76200">
              <a:solidFill>
                <a:schemeClr val="fo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8" name="Line 11">
              <a:extLst>
                <a:ext uri="{FF2B5EF4-FFF2-40B4-BE49-F238E27FC236}">
                  <a16:creationId xmlns:a16="http://schemas.microsoft.com/office/drawing/2014/main" id="{13C73D11-11D4-4F92-98F5-2C6875445B67}"/>
                </a:ext>
              </a:extLst>
            </p:cNvPr>
            <p:cNvSpPr>
              <a:spLocks noChangeShapeType="1"/>
            </p:cNvSpPr>
            <p:nvPr/>
          </p:nvSpPr>
          <p:spPr bwMode="auto">
            <a:xfrm>
              <a:off x="1478" y="2794"/>
              <a:ext cx="0" cy="48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49" name="Line 12">
              <a:extLst>
                <a:ext uri="{FF2B5EF4-FFF2-40B4-BE49-F238E27FC236}">
                  <a16:creationId xmlns:a16="http://schemas.microsoft.com/office/drawing/2014/main" id="{2626A98C-50D6-4C37-98BA-6EBA79E87574}"/>
                </a:ext>
              </a:extLst>
            </p:cNvPr>
            <p:cNvSpPr>
              <a:spLocks noChangeShapeType="1"/>
            </p:cNvSpPr>
            <p:nvPr/>
          </p:nvSpPr>
          <p:spPr bwMode="auto">
            <a:xfrm flipH="1">
              <a:off x="758" y="2794"/>
              <a:ext cx="720" cy="432"/>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9223" name="Group 32">
            <a:extLst>
              <a:ext uri="{FF2B5EF4-FFF2-40B4-BE49-F238E27FC236}">
                <a16:creationId xmlns:a16="http://schemas.microsoft.com/office/drawing/2014/main" id="{E6FE3B00-F6FC-4921-9C85-2F6B90C72A18}"/>
              </a:ext>
            </a:extLst>
          </p:cNvPr>
          <p:cNvGrpSpPr>
            <a:grpSpLocks/>
          </p:cNvGrpSpPr>
          <p:nvPr/>
        </p:nvGrpSpPr>
        <p:grpSpPr bwMode="auto">
          <a:xfrm>
            <a:off x="5029200" y="3733800"/>
            <a:ext cx="3124200" cy="2781300"/>
            <a:chOff x="3168" y="2352"/>
            <a:chExt cx="1968" cy="1752"/>
          </a:xfrm>
        </p:grpSpPr>
        <p:pic>
          <p:nvPicPr>
            <p:cNvPr id="9233" name="Picture 30">
              <a:extLst>
                <a:ext uri="{FF2B5EF4-FFF2-40B4-BE49-F238E27FC236}">
                  <a16:creationId xmlns:a16="http://schemas.microsoft.com/office/drawing/2014/main" id="{25EAC0D6-6FF4-4CB3-994B-2E9AEEFEDD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8" y="2352"/>
              <a:ext cx="1023"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4" name="AutoShape 24">
              <a:extLst>
                <a:ext uri="{FF2B5EF4-FFF2-40B4-BE49-F238E27FC236}">
                  <a16:creationId xmlns:a16="http://schemas.microsoft.com/office/drawing/2014/main" id="{9D1FDD08-112D-4AFF-B7D9-3294A2477C9D}"/>
                </a:ext>
              </a:extLst>
            </p:cNvPr>
            <p:cNvSpPr>
              <a:spLocks noChangeArrowheads="1"/>
            </p:cNvSpPr>
            <p:nvPr/>
          </p:nvSpPr>
          <p:spPr bwMode="auto">
            <a:xfrm flipV="1">
              <a:off x="4080" y="2832"/>
              <a:ext cx="1056" cy="522"/>
            </a:xfrm>
            <a:prstGeom prst="cloudCallout">
              <a:avLst>
                <a:gd name="adj1" fmla="val -43755"/>
                <a:gd name="adj2" fmla="val 82181"/>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endParaRPr lang="en-US" altLang="en-US"/>
            </a:p>
          </p:txBody>
        </p:sp>
        <p:sp>
          <p:nvSpPr>
            <p:cNvPr id="9235" name="Text Box 25">
              <a:extLst>
                <a:ext uri="{FF2B5EF4-FFF2-40B4-BE49-F238E27FC236}">
                  <a16:creationId xmlns:a16="http://schemas.microsoft.com/office/drawing/2014/main" id="{91D0F65E-E249-4483-855C-431D693FFD58}"/>
                </a:ext>
              </a:extLst>
            </p:cNvPr>
            <p:cNvSpPr txBox="1">
              <a:spLocks noChangeArrowheads="1"/>
            </p:cNvSpPr>
            <p:nvPr/>
          </p:nvSpPr>
          <p:spPr bwMode="auto">
            <a:xfrm>
              <a:off x="4224" y="2880"/>
              <a:ext cx="770"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spcBef>
                  <a:spcPct val="15000"/>
                </a:spcBef>
              </a:pPr>
              <a:r>
                <a:rPr lang="en-US" altLang="en-US" sz="1400"/>
                <a:t>A REAL</a:t>
              </a:r>
            </a:p>
            <a:p>
              <a:pPr algn="ctr" eaLnBrk="1" hangingPunct="1">
                <a:spcBef>
                  <a:spcPct val="15000"/>
                </a:spcBef>
              </a:pPr>
              <a:r>
                <a:rPr lang="en-US" altLang="en-US" sz="1400"/>
                <a:t>puzzlement!</a:t>
              </a:r>
              <a:endParaRPr lang="en-US" altLang="en-US"/>
            </a:p>
          </p:txBody>
        </p:sp>
        <p:sp>
          <p:nvSpPr>
            <p:cNvPr id="9236" name="Oval 31">
              <a:extLst>
                <a:ext uri="{FF2B5EF4-FFF2-40B4-BE49-F238E27FC236}">
                  <a16:creationId xmlns:a16="http://schemas.microsoft.com/office/drawing/2014/main" id="{0FB933D4-7773-47E0-BC06-7FC0CAD83FD5}"/>
                </a:ext>
              </a:extLst>
            </p:cNvPr>
            <p:cNvSpPr>
              <a:spLocks noChangeArrowheads="1"/>
            </p:cNvSpPr>
            <p:nvPr/>
          </p:nvSpPr>
          <p:spPr bwMode="auto">
            <a:xfrm>
              <a:off x="4032" y="2592"/>
              <a:ext cx="48" cy="48"/>
            </a:xfrm>
            <a:prstGeom prst="ellipse">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grpSp>
      <mc:AlternateContent xmlns:mc="http://schemas.openxmlformats.org/markup-compatibility/2006" xmlns:p14="http://schemas.microsoft.com/office/powerpoint/2010/main">
        <mc:Choice Requires="p14">
          <p:contentPart p14:bwMode="auto" r:id="rId5">
            <p14:nvContentPartPr>
              <p14:cNvPr id="2" name="Ink 1">
                <a:extLst>
                  <a:ext uri="{FF2B5EF4-FFF2-40B4-BE49-F238E27FC236}">
                    <a16:creationId xmlns:a16="http://schemas.microsoft.com/office/drawing/2014/main" id="{46D3CA21-0FA9-46C8-B9B0-84FC1CEAF20B}"/>
                  </a:ext>
                </a:extLst>
              </p14:cNvPr>
              <p14:cNvContentPartPr/>
              <p14:nvPr/>
            </p14:nvContentPartPr>
            <p14:xfrm>
              <a:off x="2433350" y="4202838"/>
              <a:ext cx="60480" cy="85320"/>
            </p14:xfrm>
          </p:contentPart>
        </mc:Choice>
        <mc:Fallback xmlns="">
          <p:pic>
            <p:nvPicPr>
              <p:cNvPr id="2" name="Ink 1">
                <a:extLst>
                  <a:ext uri="{FF2B5EF4-FFF2-40B4-BE49-F238E27FC236}">
                    <a16:creationId xmlns:a16="http://schemas.microsoft.com/office/drawing/2014/main" id="{46D3CA21-0FA9-46C8-B9B0-84FC1CEAF20B}"/>
                  </a:ext>
                </a:extLst>
              </p:cNvPr>
              <p:cNvPicPr/>
              <p:nvPr/>
            </p:nvPicPr>
            <p:blipFill>
              <a:blip r:embed="rId6"/>
              <a:stretch>
                <a:fillRect/>
              </a:stretch>
            </p:blipFill>
            <p:spPr>
              <a:xfrm>
                <a:off x="2424296" y="4193838"/>
                <a:ext cx="78226" cy="1029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 name="Ink 5">
                <a:extLst>
                  <a:ext uri="{FF2B5EF4-FFF2-40B4-BE49-F238E27FC236}">
                    <a16:creationId xmlns:a16="http://schemas.microsoft.com/office/drawing/2014/main" id="{D5397A54-5361-4C2D-9440-E666D94DA651}"/>
                  </a:ext>
                </a:extLst>
              </p14:cNvPr>
              <p14:cNvContentPartPr/>
              <p14:nvPr/>
            </p14:nvContentPartPr>
            <p14:xfrm>
              <a:off x="2411390" y="4172958"/>
              <a:ext cx="123840" cy="146880"/>
            </p14:xfrm>
          </p:contentPart>
        </mc:Choice>
        <mc:Fallback xmlns="">
          <p:pic>
            <p:nvPicPr>
              <p:cNvPr id="6" name="Ink 5">
                <a:extLst>
                  <a:ext uri="{FF2B5EF4-FFF2-40B4-BE49-F238E27FC236}">
                    <a16:creationId xmlns:a16="http://schemas.microsoft.com/office/drawing/2014/main" id="{D5397A54-5361-4C2D-9440-E666D94DA651}"/>
                  </a:ext>
                </a:extLst>
              </p:cNvPr>
              <p:cNvPicPr/>
              <p:nvPr/>
            </p:nvPicPr>
            <p:blipFill>
              <a:blip r:embed="rId8"/>
              <a:stretch>
                <a:fillRect/>
              </a:stretch>
            </p:blipFill>
            <p:spPr>
              <a:xfrm>
                <a:off x="2402390" y="4163958"/>
                <a:ext cx="141480" cy="164520"/>
              </a:xfrm>
              <a:prstGeom prst="rect">
                <a:avLst/>
              </a:prstGeom>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2">
            <a:extLst>
              <a:ext uri="{FF2B5EF4-FFF2-40B4-BE49-F238E27FC236}">
                <a16:creationId xmlns:a16="http://schemas.microsoft.com/office/drawing/2014/main" id="{911C52A0-8861-48D5-8567-2A5C91CE7E0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0243" name="Rectangle 2">
            <a:extLst>
              <a:ext uri="{FF2B5EF4-FFF2-40B4-BE49-F238E27FC236}">
                <a16:creationId xmlns:a16="http://schemas.microsoft.com/office/drawing/2014/main" id="{A1370FFA-A671-45FA-87C3-E558B2E6D592}"/>
              </a:ext>
            </a:extLst>
          </p:cNvPr>
          <p:cNvSpPr>
            <a:spLocks noChangeArrowheads="1"/>
          </p:cNvSpPr>
          <p:nvPr/>
        </p:nvSpPr>
        <p:spPr bwMode="auto">
          <a:xfrm>
            <a:off x="1150938" y="1066800"/>
            <a:ext cx="7793037" cy="693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r>
              <a:rPr lang="en-US" altLang="en-US" sz="4000">
                <a:solidFill>
                  <a:schemeClr val="tx2"/>
                </a:solidFill>
              </a:rPr>
              <a:t>Answer (?)</a:t>
            </a:r>
            <a:endParaRPr lang="en-US" altLang="en-US" sz="4400">
              <a:solidFill>
                <a:schemeClr val="tx2"/>
              </a:solidFill>
            </a:endParaRPr>
          </a:p>
        </p:txBody>
      </p:sp>
      <p:grpSp>
        <p:nvGrpSpPr>
          <p:cNvPr id="10244" name="Group 4">
            <a:extLst>
              <a:ext uri="{FF2B5EF4-FFF2-40B4-BE49-F238E27FC236}">
                <a16:creationId xmlns:a16="http://schemas.microsoft.com/office/drawing/2014/main" id="{F1165343-3D76-4D4C-A0F5-FEC7E6808AE4}"/>
              </a:ext>
            </a:extLst>
          </p:cNvPr>
          <p:cNvGrpSpPr>
            <a:grpSpLocks/>
          </p:cNvGrpSpPr>
          <p:nvPr/>
        </p:nvGrpSpPr>
        <p:grpSpPr bwMode="auto">
          <a:xfrm>
            <a:off x="838200" y="2362200"/>
            <a:ext cx="3124200" cy="3048000"/>
            <a:chOff x="1392" y="1728"/>
            <a:chExt cx="1968" cy="1920"/>
          </a:xfrm>
        </p:grpSpPr>
        <p:sp>
          <p:nvSpPr>
            <p:cNvPr id="10248" name="Oval 5">
              <a:extLst>
                <a:ext uri="{FF2B5EF4-FFF2-40B4-BE49-F238E27FC236}">
                  <a16:creationId xmlns:a16="http://schemas.microsoft.com/office/drawing/2014/main" id="{3FF12951-26BE-452D-B3D4-EE63027BD17C}"/>
                </a:ext>
              </a:extLst>
            </p:cNvPr>
            <p:cNvSpPr>
              <a:spLocks noChangeArrowheads="1"/>
            </p:cNvSpPr>
            <p:nvPr/>
          </p:nvSpPr>
          <p:spPr bwMode="auto">
            <a:xfrm>
              <a:off x="1392" y="1776"/>
              <a:ext cx="1632" cy="1872"/>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0249" name="Oval 6">
              <a:extLst>
                <a:ext uri="{FF2B5EF4-FFF2-40B4-BE49-F238E27FC236}">
                  <a16:creationId xmlns:a16="http://schemas.microsoft.com/office/drawing/2014/main" id="{A4102990-DB6A-4FC8-A11C-2F4A64AA1DB7}"/>
                </a:ext>
              </a:extLst>
            </p:cNvPr>
            <p:cNvSpPr>
              <a:spLocks noChangeArrowheads="1"/>
            </p:cNvSpPr>
            <p:nvPr/>
          </p:nvSpPr>
          <p:spPr bwMode="auto">
            <a:xfrm>
              <a:off x="1824" y="2256"/>
              <a:ext cx="768" cy="912"/>
            </a:xfrm>
            <a:prstGeom prst="ellips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endParaRPr lang="en-US" altLang="en-US"/>
            </a:p>
          </p:txBody>
        </p:sp>
        <p:sp>
          <p:nvSpPr>
            <p:cNvPr id="10250" name="Line 7">
              <a:extLst>
                <a:ext uri="{FF2B5EF4-FFF2-40B4-BE49-F238E27FC236}">
                  <a16:creationId xmlns:a16="http://schemas.microsoft.com/office/drawing/2014/main" id="{72F79097-83CE-4DA9-B6FD-ACC1200D2AB5}"/>
                </a:ext>
              </a:extLst>
            </p:cNvPr>
            <p:cNvSpPr>
              <a:spLocks noChangeShapeType="1"/>
            </p:cNvSpPr>
            <p:nvPr/>
          </p:nvSpPr>
          <p:spPr bwMode="auto">
            <a:xfrm>
              <a:off x="1536" y="1824"/>
              <a:ext cx="1824" cy="1056"/>
            </a:xfrm>
            <a:prstGeom prst="line">
              <a:avLst/>
            </a:prstGeom>
            <a:noFill/>
            <a:ln w="381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1" name="Line 8">
              <a:extLst>
                <a:ext uri="{FF2B5EF4-FFF2-40B4-BE49-F238E27FC236}">
                  <a16:creationId xmlns:a16="http://schemas.microsoft.com/office/drawing/2014/main" id="{CA998B23-9AF4-42F5-9FCC-6498B1E723E1}"/>
                </a:ext>
              </a:extLst>
            </p:cNvPr>
            <p:cNvSpPr>
              <a:spLocks noChangeShapeType="1"/>
            </p:cNvSpPr>
            <p:nvPr/>
          </p:nvSpPr>
          <p:spPr bwMode="auto">
            <a:xfrm>
              <a:off x="2208" y="2688"/>
              <a:ext cx="0" cy="48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2" name="Line 9">
              <a:extLst>
                <a:ext uri="{FF2B5EF4-FFF2-40B4-BE49-F238E27FC236}">
                  <a16:creationId xmlns:a16="http://schemas.microsoft.com/office/drawing/2014/main" id="{4735B543-6FAC-4956-8D1A-5B333704BF7D}"/>
                </a:ext>
              </a:extLst>
            </p:cNvPr>
            <p:cNvSpPr>
              <a:spLocks noChangeShapeType="1"/>
            </p:cNvSpPr>
            <p:nvPr/>
          </p:nvSpPr>
          <p:spPr bwMode="auto">
            <a:xfrm flipH="1">
              <a:off x="1488" y="2688"/>
              <a:ext cx="720" cy="432"/>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3" name="Text Box 10">
              <a:extLst>
                <a:ext uri="{FF2B5EF4-FFF2-40B4-BE49-F238E27FC236}">
                  <a16:creationId xmlns:a16="http://schemas.microsoft.com/office/drawing/2014/main" id="{CBB55A43-FCB1-4383-B8A8-51E4DA1A5A1F}"/>
                </a:ext>
              </a:extLst>
            </p:cNvPr>
            <p:cNvSpPr txBox="1">
              <a:spLocks noChangeArrowheads="1"/>
            </p:cNvSpPr>
            <p:nvPr/>
          </p:nvSpPr>
          <p:spPr bwMode="auto">
            <a:xfrm>
              <a:off x="1536" y="2640"/>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rPr>
                <a:t>r</a:t>
              </a:r>
              <a:endParaRPr lang="en-US" altLang="en-US"/>
            </a:p>
          </p:txBody>
        </p:sp>
        <p:sp>
          <p:nvSpPr>
            <p:cNvPr id="10254" name="Text Box 11">
              <a:extLst>
                <a:ext uri="{FF2B5EF4-FFF2-40B4-BE49-F238E27FC236}">
                  <a16:creationId xmlns:a16="http://schemas.microsoft.com/office/drawing/2014/main" id="{B33E9D43-0B5A-47A4-90EF-BC92389154B2}"/>
                </a:ext>
              </a:extLst>
            </p:cNvPr>
            <p:cNvSpPr txBox="1">
              <a:spLocks noChangeArrowheads="1"/>
            </p:cNvSpPr>
            <p:nvPr/>
          </p:nvSpPr>
          <p:spPr bwMode="auto">
            <a:xfrm>
              <a:off x="2160" y="2784"/>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½</a:t>
              </a:r>
              <a:r>
                <a:rPr lang="en-US" altLang="en-US" i="1">
                  <a:latin typeface="Times New Roman" panose="02020603050405020304" pitchFamily="18" charset="0"/>
                </a:rPr>
                <a:t>r</a:t>
              </a:r>
              <a:endParaRPr lang="en-US" altLang="en-US"/>
            </a:p>
          </p:txBody>
        </p:sp>
        <p:sp>
          <p:nvSpPr>
            <p:cNvPr id="10255" name="Text Box 12">
              <a:extLst>
                <a:ext uri="{FF2B5EF4-FFF2-40B4-BE49-F238E27FC236}">
                  <a16:creationId xmlns:a16="http://schemas.microsoft.com/office/drawing/2014/main" id="{BDAB9BB1-415D-4995-B063-7E4CA4F19AA9}"/>
                </a:ext>
              </a:extLst>
            </p:cNvPr>
            <p:cNvSpPr txBox="1">
              <a:spLocks noChangeArrowheads="1"/>
            </p:cNvSpPr>
            <p:nvPr/>
          </p:nvSpPr>
          <p:spPr bwMode="auto">
            <a:xfrm>
              <a:off x="2352" y="2016"/>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i="1">
                  <a:latin typeface="Times New Roman" panose="02020603050405020304" pitchFamily="18" charset="0"/>
                  <a:sym typeface="MT Extra" panose="05050102010205020202" pitchFamily="18" charset="2"/>
                </a:rPr>
                <a:t></a:t>
              </a:r>
              <a:endParaRPr lang="en-US" altLang="en-US"/>
            </a:p>
          </p:txBody>
        </p:sp>
        <p:sp>
          <p:nvSpPr>
            <p:cNvPr id="10256" name="Line 13">
              <a:extLst>
                <a:ext uri="{FF2B5EF4-FFF2-40B4-BE49-F238E27FC236}">
                  <a16:creationId xmlns:a16="http://schemas.microsoft.com/office/drawing/2014/main" id="{C8D63AD0-321C-43F6-BD6D-5FC1E938CDA0}"/>
                </a:ext>
              </a:extLst>
            </p:cNvPr>
            <p:cNvSpPr>
              <a:spLocks noChangeShapeType="1"/>
            </p:cNvSpPr>
            <p:nvPr/>
          </p:nvSpPr>
          <p:spPr bwMode="auto">
            <a:xfrm>
              <a:off x="2544" y="2208"/>
              <a:ext cx="576" cy="336"/>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7" name="Line 14">
              <a:extLst>
                <a:ext uri="{FF2B5EF4-FFF2-40B4-BE49-F238E27FC236}">
                  <a16:creationId xmlns:a16="http://schemas.microsoft.com/office/drawing/2014/main" id="{4F354105-8753-4FCF-B949-7067CBC48DE8}"/>
                </a:ext>
              </a:extLst>
            </p:cNvPr>
            <p:cNvSpPr>
              <a:spLocks noChangeShapeType="1"/>
            </p:cNvSpPr>
            <p:nvPr/>
          </p:nvSpPr>
          <p:spPr bwMode="auto">
            <a:xfrm flipH="1" flipV="1">
              <a:off x="1824" y="1776"/>
              <a:ext cx="576" cy="336"/>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8" name="Line 15">
              <a:extLst>
                <a:ext uri="{FF2B5EF4-FFF2-40B4-BE49-F238E27FC236}">
                  <a16:creationId xmlns:a16="http://schemas.microsoft.com/office/drawing/2014/main" id="{B679D558-832A-49A5-97A9-38446AF11DDA}"/>
                </a:ext>
              </a:extLst>
            </p:cNvPr>
            <p:cNvSpPr>
              <a:spLocks noChangeShapeType="1"/>
            </p:cNvSpPr>
            <p:nvPr/>
          </p:nvSpPr>
          <p:spPr bwMode="auto">
            <a:xfrm flipV="1">
              <a:off x="3024" y="2448"/>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9" name="Line 16">
              <a:extLst>
                <a:ext uri="{FF2B5EF4-FFF2-40B4-BE49-F238E27FC236}">
                  <a16:creationId xmlns:a16="http://schemas.microsoft.com/office/drawing/2014/main" id="{C760FC31-ED72-4049-80B3-E1E3225ACDB6}"/>
                </a:ext>
              </a:extLst>
            </p:cNvPr>
            <p:cNvSpPr>
              <a:spLocks noChangeShapeType="1"/>
            </p:cNvSpPr>
            <p:nvPr/>
          </p:nvSpPr>
          <p:spPr bwMode="auto">
            <a:xfrm flipV="1">
              <a:off x="1728" y="1728"/>
              <a:ext cx="144" cy="24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245" name="Text Box 17">
            <a:extLst>
              <a:ext uri="{FF2B5EF4-FFF2-40B4-BE49-F238E27FC236}">
                <a16:creationId xmlns:a16="http://schemas.microsoft.com/office/drawing/2014/main" id="{CD5A6234-8AB2-4DCA-9C66-F239233B8DA9}"/>
              </a:ext>
            </a:extLst>
          </p:cNvPr>
          <p:cNvSpPr txBox="1">
            <a:spLocks noChangeArrowheads="1"/>
          </p:cNvSpPr>
          <p:nvPr/>
        </p:nvSpPr>
        <p:spPr bwMode="auto">
          <a:xfrm>
            <a:off x="3962400" y="1981200"/>
            <a:ext cx="4419600" cy="463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ahoma" panose="020B0604030504040204" pitchFamily="34" charset="0"/>
              </a:defRPr>
            </a:lvl1pPr>
            <a:lvl2pPr>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35000"/>
              </a:spcBef>
              <a:buFontTx/>
              <a:buChar char="•"/>
            </a:pPr>
            <a:r>
              <a:rPr lang="en-US" altLang="en-US"/>
              <a:t> Choose a chord at random that intersects the big circle.</a:t>
            </a:r>
          </a:p>
          <a:p>
            <a:pPr eaLnBrk="1" hangingPunct="1">
              <a:spcBef>
                <a:spcPct val="35000"/>
              </a:spcBef>
              <a:buFontTx/>
              <a:buChar char="•"/>
            </a:pPr>
            <a:r>
              <a:rPr lang="en-US" altLang="en-US"/>
              <a:t>  </a:t>
            </a:r>
          </a:p>
          <a:p>
            <a:pPr eaLnBrk="1" hangingPunct="1">
              <a:spcBef>
                <a:spcPct val="35000"/>
              </a:spcBef>
              <a:buFontTx/>
              <a:buChar char="•"/>
            </a:pPr>
            <a:r>
              <a:rPr lang="en-US" altLang="en-US"/>
              <a:t>Answers:</a:t>
            </a:r>
          </a:p>
          <a:p>
            <a:pPr lvl="1" eaLnBrk="1" hangingPunct="1">
              <a:spcBef>
                <a:spcPct val="35000"/>
              </a:spcBef>
            </a:pPr>
            <a:r>
              <a:rPr lang="en-US" altLang="en-US" sz="2000"/>
              <a:t>(a) 0.25</a:t>
            </a:r>
          </a:p>
          <a:p>
            <a:pPr lvl="1" eaLnBrk="1" hangingPunct="1">
              <a:spcBef>
                <a:spcPct val="35000"/>
              </a:spcBef>
            </a:pPr>
            <a:r>
              <a:rPr lang="en-US" altLang="en-US" sz="2000"/>
              <a:t>(b) 0.33</a:t>
            </a:r>
          </a:p>
          <a:p>
            <a:pPr lvl="1" eaLnBrk="1" hangingPunct="1">
              <a:spcBef>
                <a:spcPct val="35000"/>
              </a:spcBef>
            </a:pPr>
            <a:r>
              <a:rPr lang="en-US" altLang="en-US" sz="2000"/>
              <a:t>(c) 0.50</a:t>
            </a:r>
          </a:p>
          <a:p>
            <a:pPr lvl="1" eaLnBrk="1" hangingPunct="1">
              <a:spcBef>
                <a:spcPct val="35000"/>
              </a:spcBef>
            </a:pPr>
            <a:r>
              <a:rPr lang="en-US" altLang="en-US" b="1">
                <a:solidFill>
                  <a:schemeClr val="hlink"/>
                </a:solidFill>
              </a:rPr>
              <a:t>(d) All of the above?!?</a:t>
            </a:r>
            <a:endParaRPr lang="en-US" altLang="en-US"/>
          </a:p>
          <a:p>
            <a:pPr eaLnBrk="1" hangingPunct="1">
              <a:spcBef>
                <a:spcPct val="50000"/>
              </a:spcBef>
              <a:buFontTx/>
              <a:buChar char="•"/>
            </a:pPr>
            <a:endParaRPr lang="en-US" altLang="en-US"/>
          </a:p>
          <a:p>
            <a:pPr eaLnBrk="1" hangingPunct="1">
              <a:spcBef>
                <a:spcPct val="50000"/>
              </a:spcBef>
            </a:pPr>
            <a:endParaRPr lang="en-US" altLang="en-US" i="1">
              <a:latin typeface="Times New Roman" panose="02020603050405020304" pitchFamily="18" charset="0"/>
              <a:sym typeface="MT Extra" panose="05050102010205020202" pitchFamily="18" charset="2"/>
            </a:endParaRPr>
          </a:p>
        </p:txBody>
      </p:sp>
      <p:graphicFrame>
        <p:nvGraphicFramePr>
          <p:cNvPr id="10246" name="Object 18">
            <a:extLst>
              <a:ext uri="{FF2B5EF4-FFF2-40B4-BE49-F238E27FC236}">
                <a16:creationId xmlns:a16="http://schemas.microsoft.com/office/drawing/2014/main" id="{FFAABC8C-F19F-4525-9C71-795E0C413035}"/>
              </a:ext>
            </a:extLst>
          </p:cNvPr>
          <p:cNvGraphicFramePr>
            <a:graphicFrameLocks noChangeAspect="1"/>
          </p:cNvGraphicFramePr>
          <p:nvPr/>
        </p:nvGraphicFramePr>
        <p:xfrm>
          <a:off x="4191000" y="2819400"/>
          <a:ext cx="1905000" cy="519113"/>
        </p:xfrm>
        <a:graphic>
          <a:graphicData uri="http://schemas.openxmlformats.org/presentationml/2006/ole">
            <mc:AlternateContent xmlns:mc="http://schemas.openxmlformats.org/markup-compatibility/2006">
              <mc:Choice xmlns:v="urn:schemas-microsoft-com:vml" Requires="v">
                <p:oleObj name="Equation" r:id="rId2" imgW="952087" imgH="241195" progId="Equation.3">
                  <p:embed/>
                </p:oleObj>
              </mc:Choice>
              <mc:Fallback>
                <p:oleObj name="Equation" r:id="rId2" imgW="952087" imgH="241195" progId="Equation.3">
                  <p:embed/>
                  <p:pic>
                    <p:nvPicPr>
                      <p:cNvPr id="0" name="Object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2819400"/>
                        <a:ext cx="190500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7" name="Text Box 19">
            <a:extLst>
              <a:ext uri="{FF2B5EF4-FFF2-40B4-BE49-F238E27FC236}">
                <a16:creationId xmlns:a16="http://schemas.microsoft.com/office/drawing/2014/main" id="{EA0CCA61-23B4-4C01-9B9E-22F888E525C2}"/>
              </a:ext>
            </a:extLst>
          </p:cNvPr>
          <p:cNvSpPr txBox="1">
            <a:spLocks noChangeArrowheads="1"/>
          </p:cNvSpPr>
          <p:nvPr/>
        </p:nvSpPr>
        <p:spPr bwMode="auto">
          <a:xfrm>
            <a:off x="838200" y="5791200"/>
            <a:ext cx="7131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b="1">
                <a:solidFill>
                  <a:schemeClr val="hlink"/>
                </a:solidFill>
              </a:rPr>
              <a:t>Q</a:t>
            </a:r>
            <a:r>
              <a:rPr lang="en-US" altLang="en-US"/>
              <a:t>: What is the resolution to the Bertrand paradox?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a:extLst>
              <a:ext uri="{FF2B5EF4-FFF2-40B4-BE49-F238E27FC236}">
                <a16:creationId xmlns:a16="http://schemas.microsoft.com/office/drawing/2014/main" id="{150C02F2-3CA0-4B4A-B23A-0CFA5DF325E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pic>
        <p:nvPicPr>
          <p:cNvPr id="11267" name="Picture 13">
            <a:extLst>
              <a:ext uri="{FF2B5EF4-FFF2-40B4-BE49-F238E27FC236}">
                <a16:creationId xmlns:a16="http://schemas.microsoft.com/office/drawing/2014/main" id="{8CFEA68D-2FEE-4E11-80EF-159696F160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429000"/>
            <a:ext cx="1828800"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Rectangle 2">
            <a:extLst>
              <a:ext uri="{FF2B5EF4-FFF2-40B4-BE49-F238E27FC236}">
                <a16:creationId xmlns:a16="http://schemas.microsoft.com/office/drawing/2014/main" id="{A2F2173E-2D4F-4223-BA74-67BC402A518A}"/>
              </a:ext>
            </a:extLst>
          </p:cNvPr>
          <p:cNvSpPr>
            <a:spLocks noGrp="1" noChangeArrowheads="1"/>
          </p:cNvSpPr>
          <p:nvPr>
            <p:ph type="title"/>
          </p:nvPr>
        </p:nvSpPr>
        <p:spPr/>
        <p:txBody>
          <a:bodyPr/>
          <a:lstStyle/>
          <a:p>
            <a:pPr eaLnBrk="1" hangingPunct="1"/>
            <a:r>
              <a:rPr lang="en-US" altLang="en-US"/>
              <a:t>The Monty Hall Problem</a:t>
            </a:r>
          </a:p>
        </p:txBody>
      </p:sp>
      <p:sp>
        <p:nvSpPr>
          <p:cNvPr id="11269" name="Rectangle 3">
            <a:extLst>
              <a:ext uri="{FF2B5EF4-FFF2-40B4-BE49-F238E27FC236}">
                <a16:creationId xmlns:a16="http://schemas.microsoft.com/office/drawing/2014/main" id="{37522BA3-3E27-43E7-A79A-0EA79C84C2EE}"/>
              </a:ext>
            </a:extLst>
          </p:cNvPr>
          <p:cNvSpPr>
            <a:spLocks noGrp="1" noChangeArrowheads="1"/>
          </p:cNvSpPr>
          <p:nvPr>
            <p:ph type="body" idx="1"/>
          </p:nvPr>
        </p:nvSpPr>
        <p:spPr>
          <a:xfrm>
            <a:off x="990600" y="1905000"/>
            <a:ext cx="7772400" cy="4114800"/>
          </a:xfrm>
        </p:spPr>
        <p:txBody>
          <a:bodyPr/>
          <a:lstStyle/>
          <a:p>
            <a:pPr eaLnBrk="1" hangingPunct="1"/>
            <a:r>
              <a:rPr lang="en-US" altLang="en-US"/>
              <a:t>Problem: Three curtains. Lava Lamps behind two.  $1,000,000 behind another.</a:t>
            </a:r>
          </a:p>
          <a:p>
            <a:pPr eaLnBrk="1" hangingPunct="1"/>
            <a:endParaRPr lang="en-US" altLang="en-US"/>
          </a:p>
          <a:p>
            <a:pPr eaLnBrk="1" hangingPunct="1"/>
            <a:endParaRPr lang="en-US" altLang="en-US"/>
          </a:p>
          <a:p>
            <a:pPr eaLnBrk="1" hangingPunct="1"/>
            <a:r>
              <a:rPr lang="en-US" altLang="en-US"/>
              <a:t>Steps:</a:t>
            </a:r>
          </a:p>
          <a:p>
            <a:pPr lvl="1" eaLnBrk="1" hangingPunct="1"/>
            <a:r>
              <a:rPr lang="en-US" altLang="en-US" sz="2000"/>
              <a:t>You choose curtain.</a:t>
            </a:r>
          </a:p>
          <a:p>
            <a:pPr lvl="1" eaLnBrk="1" hangingPunct="1"/>
            <a:r>
              <a:rPr lang="en-US" altLang="en-US" sz="2000"/>
              <a:t>Game Host Shows you a lava lamp behind </a:t>
            </a:r>
            <a:r>
              <a:rPr lang="en-US" altLang="en-US" sz="2000" i="1"/>
              <a:t>another</a:t>
            </a:r>
            <a:r>
              <a:rPr lang="en-US" altLang="en-US" sz="2000"/>
              <a:t> curtain.</a:t>
            </a:r>
          </a:p>
          <a:p>
            <a:pPr lvl="1" eaLnBrk="1" hangingPunct="1"/>
            <a:r>
              <a:rPr lang="en-US" altLang="en-US" sz="2000"/>
              <a:t>Should you change or keep your original choice?</a:t>
            </a:r>
            <a:r>
              <a:rPr lang="en-US" altLang="en-US"/>
              <a:t> </a:t>
            </a:r>
          </a:p>
        </p:txBody>
      </p:sp>
      <p:grpSp>
        <p:nvGrpSpPr>
          <p:cNvPr id="11270" name="Group 12">
            <a:extLst>
              <a:ext uri="{FF2B5EF4-FFF2-40B4-BE49-F238E27FC236}">
                <a16:creationId xmlns:a16="http://schemas.microsoft.com/office/drawing/2014/main" id="{C7DD073A-0D73-4C3C-B07C-FD41B2B20317}"/>
              </a:ext>
            </a:extLst>
          </p:cNvPr>
          <p:cNvGrpSpPr>
            <a:grpSpLocks/>
          </p:cNvGrpSpPr>
          <p:nvPr/>
        </p:nvGrpSpPr>
        <p:grpSpPr bwMode="auto">
          <a:xfrm>
            <a:off x="3810000" y="3048000"/>
            <a:ext cx="4681538" cy="2028825"/>
            <a:chOff x="2066" y="1872"/>
            <a:chExt cx="2949" cy="1278"/>
          </a:xfrm>
        </p:grpSpPr>
        <p:sp>
          <p:nvSpPr>
            <p:cNvPr id="47114" name="Text Box 10">
              <a:extLst>
                <a:ext uri="{FF2B5EF4-FFF2-40B4-BE49-F238E27FC236}">
                  <a16:creationId xmlns:a16="http://schemas.microsoft.com/office/drawing/2014/main" id="{3A26C931-A008-40B5-A9AE-7AADC497FB8C}"/>
                </a:ext>
              </a:extLst>
            </p:cNvPr>
            <p:cNvSpPr txBox="1">
              <a:spLocks noChangeArrowheads="1"/>
            </p:cNvSpPr>
            <p:nvPr/>
          </p:nvSpPr>
          <p:spPr bwMode="auto">
            <a:xfrm>
              <a:off x="4128" y="1872"/>
              <a:ext cx="887" cy="1278"/>
            </a:xfrm>
            <a:prstGeom prst="rect">
              <a:avLst/>
            </a:prstGeom>
            <a:gradFill rotWithShape="0">
              <a:gsLst>
                <a:gs pos="0">
                  <a:srgbClr val="FFCC99"/>
                </a:gs>
                <a:gs pos="50000">
                  <a:schemeClr val="hlink"/>
                </a:gs>
                <a:gs pos="100000">
                  <a:srgbClr val="FFCC99"/>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3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sp>
          <p:nvSpPr>
            <p:cNvPr id="47113" name="Text Box 9">
              <a:extLst>
                <a:ext uri="{FF2B5EF4-FFF2-40B4-BE49-F238E27FC236}">
                  <a16:creationId xmlns:a16="http://schemas.microsoft.com/office/drawing/2014/main" id="{262EB9C5-1B95-49CE-8DCD-790D89EAF56C}"/>
                </a:ext>
              </a:extLst>
            </p:cNvPr>
            <p:cNvSpPr txBox="1">
              <a:spLocks noChangeArrowheads="1"/>
            </p:cNvSpPr>
            <p:nvPr/>
          </p:nvSpPr>
          <p:spPr bwMode="auto">
            <a:xfrm>
              <a:off x="3072" y="1872"/>
              <a:ext cx="887" cy="1278"/>
            </a:xfrm>
            <a:prstGeom prst="rect">
              <a:avLst/>
            </a:prstGeom>
            <a:gradFill rotWithShape="0">
              <a:gsLst>
                <a:gs pos="0">
                  <a:srgbClr val="008000"/>
                </a:gs>
                <a:gs pos="50000">
                  <a:schemeClr val="accent1"/>
                </a:gs>
                <a:gs pos="100000">
                  <a:srgbClr val="008000"/>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2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sp>
          <p:nvSpPr>
            <p:cNvPr id="47112" name="Text Box 8">
              <a:extLst>
                <a:ext uri="{FF2B5EF4-FFF2-40B4-BE49-F238E27FC236}">
                  <a16:creationId xmlns:a16="http://schemas.microsoft.com/office/drawing/2014/main" id="{8CD97CEB-80E4-4AAD-9808-362CED010914}"/>
                </a:ext>
              </a:extLst>
            </p:cNvPr>
            <p:cNvSpPr txBox="1">
              <a:spLocks noChangeArrowheads="1"/>
            </p:cNvSpPr>
            <p:nvPr/>
          </p:nvSpPr>
          <p:spPr bwMode="auto">
            <a:xfrm>
              <a:off x="2066" y="1872"/>
              <a:ext cx="887" cy="1278"/>
            </a:xfrm>
            <a:prstGeom prst="rect">
              <a:avLst/>
            </a:prstGeom>
            <a:gradFill rotWithShape="0">
              <a:gsLst>
                <a:gs pos="0">
                  <a:schemeClr val="folHlink"/>
                </a:gs>
                <a:gs pos="50000">
                  <a:srgbClr val="00CCFF"/>
                </a:gs>
                <a:gs pos="100000">
                  <a:schemeClr val="folHlink"/>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1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pic>
          <p:nvPicPr>
            <p:cNvPr id="11274" name="Picture 5">
              <a:extLst>
                <a:ext uri="{FF2B5EF4-FFF2-40B4-BE49-F238E27FC236}">
                  <a16:creationId xmlns:a16="http://schemas.microsoft.com/office/drawing/2014/main" id="{B5BD1BB4-8EBD-4BE4-AFB4-EA986EC897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8" y="2064"/>
              <a:ext cx="39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6">
              <a:extLst>
                <a:ext uri="{FF2B5EF4-FFF2-40B4-BE49-F238E27FC236}">
                  <a16:creationId xmlns:a16="http://schemas.microsoft.com/office/drawing/2014/main" id="{C706B60C-7FEF-4FA9-B586-9C4EABE6F5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2" y="2160"/>
              <a:ext cx="3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7">
              <a:extLst>
                <a:ext uri="{FF2B5EF4-FFF2-40B4-BE49-F238E27FC236}">
                  <a16:creationId xmlns:a16="http://schemas.microsoft.com/office/drawing/2014/main" id="{59DEE00A-E88F-47F9-B955-459E0E4CEA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2" y="2304"/>
              <a:ext cx="900"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a:extLst>
              <a:ext uri="{FF2B5EF4-FFF2-40B4-BE49-F238E27FC236}">
                <a16:creationId xmlns:a16="http://schemas.microsoft.com/office/drawing/2014/main" id="{340BEAB0-CA6D-43B4-895E-2CC9F34D09A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r>
              <a:rPr lang="en-US" altLang="en-US" sz="1400"/>
              <a:t>© Robert J. Marks II</a:t>
            </a:r>
          </a:p>
        </p:txBody>
      </p:sp>
      <p:sp>
        <p:nvSpPr>
          <p:cNvPr id="12291" name="Rectangle 3">
            <a:extLst>
              <a:ext uri="{FF2B5EF4-FFF2-40B4-BE49-F238E27FC236}">
                <a16:creationId xmlns:a16="http://schemas.microsoft.com/office/drawing/2014/main" id="{DD09A86B-A3D6-407F-AB63-44ADE5C12D47}"/>
              </a:ext>
            </a:extLst>
          </p:cNvPr>
          <p:cNvSpPr>
            <a:spLocks noGrp="1" noChangeArrowheads="1"/>
          </p:cNvSpPr>
          <p:nvPr>
            <p:ph type="title"/>
          </p:nvPr>
        </p:nvSpPr>
        <p:spPr/>
        <p:txBody>
          <a:bodyPr/>
          <a:lstStyle/>
          <a:p>
            <a:pPr eaLnBrk="1" hangingPunct="1"/>
            <a:r>
              <a:rPr lang="en-US" altLang="en-US"/>
              <a:t>The Monty Hall Problem (cont)</a:t>
            </a:r>
          </a:p>
        </p:txBody>
      </p:sp>
      <p:sp>
        <p:nvSpPr>
          <p:cNvPr id="12292" name="Rectangle 4">
            <a:extLst>
              <a:ext uri="{FF2B5EF4-FFF2-40B4-BE49-F238E27FC236}">
                <a16:creationId xmlns:a16="http://schemas.microsoft.com/office/drawing/2014/main" id="{4B571232-22F2-4B60-848A-898B84372DB2}"/>
              </a:ext>
            </a:extLst>
          </p:cNvPr>
          <p:cNvSpPr>
            <a:spLocks noGrp="1" noChangeArrowheads="1"/>
          </p:cNvSpPr>
          <p:nvPr>
            <p:ph type="body" idx="1"/>
          </p:nvPr>
        </p:nvSpPr>
        <p:spPr>
          <a:xfrm>
            <a:off x="990600" y="1905000"/>
            <a:ext cx="7772400" cy="1143000"/>
          </a:xfrm>
        </p:spPr>
        <p:txBody>
          <a:bodyPr/>
          <a:lstStyle/>
          <a:p>
            <a:pPr eaLnBrk="1" hangingPunct="1"/>
            <a:r>
              <a:rPr lang="en-US" altLang="en-US"/>
              <a:t>Answer: </a:t>
            </a:r>
            <a:r>
              <a:rPr lang="en-US" altLang="en-US" sz="2800"/>
              <a:t>Switching original choice doubles your chance of winning the money.</a:t>
            </a:r>
            <a:endParaRPr lang="en-US" altLang="en-US"/>
          </a:p>
        </p:txBody>
      </p:sp>
      <p:grpSp>
        <p:nvGrpSpPr>
          <p:cNvPr id="12293" name="Group 12">
            <a:extLst>
              <a:ext uri="{FF2B5EF4-FFF2-40B4-BE49-F238E27FC236}">
                <a16:creationId xmlns:a16="http://schemas.microsoft.com/office/drawing/2014/main" id="{078EADF2-601A-4FAB-9020-E36408988435}"/>
              </a:ext>
            </a:extLst>
          </p:cNvPr>
          <p:cNvGrpSpPr>
            <a:grpSpLocks/>
          </p:cNvGrpSpPr>
          <p:nvPr/>
        </p:nvGrpSpPr>
        <p:grpSpPr bwMode="auto">
          <a:xfrm>
            <a:off x="1219200" y="3200400"/>
            <a:ext cx="4681538" cy="2028825"/>
            <a:chOff x="768" y="2304"/>
            <a:chExt cx="2949" cy="1278"/>
          </a:xfrm>
        </p:grpSpPr>
        <p:sp>
          <p:nvSpPr>
            <p:cNvPr id="48134" name="Text Box 6">
              <a:extLst>
                <a:ext uri="{FF2B5EF4-FFF2-40B4-BE49-F238E27FC236}">
                  <a16:creationId xmlns:a16="http://schemas.microsoft.com/office/drawing/2014/main" id="{AC1BD78A-13C4-43C8-9063-31E68B2283F0}"/>
                </a:ext>
              </a:extLst>
            </p:cNvPr>
            <p:cNvSpPr txBox="1">
              <a:spLocks noChangeArrowheads="1"/>
            </p:cNvSpPr>
            <p:nvPr/>
          </p:nvSpPr>
          <p:spPr bwMode="auto">
            <a:xfrm>
              <a:off x="2830" y="2304"/>
              <a:ext cx="887" cy="1278"/>
            </a:xfrm>
            <a:prstGeom prst="rect">
              <a:avLst/>
            </a:prstGeom>
            <a:gradFill rotWithShape="0">
              <a:gsLst>
                <a:gs pos="0">
                  <a:srgbClr val="FFCC99"/>
                </a:gs>
                <a:gs pos="50000">
                  <a:schemeClr val="hlink"/>
                </a:gs>
                <a:gs pos="100000">
                  <a:srgbClr val="FFCC99"/>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3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sp>
          <p:nvSpPr>
            <p:cNvPr id="48135" name="Text Box 7">
              <a:extLst>
                <a:ext uri="{FF2B5EF4-FFF2-40B4-BE49-F238E27FC236}">
                  <a16:creationId xmlns:a16="http://schemas.microsoft.com/office/drawing/2014/main" id="{1F66D7BD-A9E8-4144-A909-BDC4D3700856}"/>
                </a:ext>
              </a:extLst>
            </p:cNvPr>
            <p:cNvSpPr txBox="1">
              <a:spLocks noChangeArrowheads="1"/>
            </p:cNvSpPr>
            <p:nvPr/>
          </p:nvSpPr>
          <p:spPr bwMode="auto">
            <a:xfrm>
              <a:off x="1774" y="2304"/>
              <a:ext cx="887" cy="1278"/>
            </a:xfrm>
            <a:prstGeom prst="rect">
              <a:avLst/>
            </a:prstGeom>
            <a:gradFill rotWithShape="0">
              <a:gsLst>
                <a:gs pos="0">
                  <a:srgbClr val="008000"/>
                </a:gs>
                <a:gs pos="50000">
                  <a:schemeClr val="accent1"/>
                </a:gs>
                <a:gs pos="100000">
                  <a:srgbClr val="008000"/>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2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sp>
          <p:nvSpPr>
            <p:cNvPr id="48136" name="Text Box 8">
              <a:extLst>
                <a:ext uri="{FF2B5EF4-FFF2-40B4-BE49-F238E27FC236}">
                  <a16:creationId xmlns:a16="http://schemas.microsoft.com/office/drawing/2014/main" id="{37717008-7CAC-446C-AE8F-5682ECA9B993}"/>
                </a:ext>
              </a:extLst>
            </p:cNvPr>
            <p:cNvSpPr txBox="1">
              <a:spLocks noChangeArrowheads="1"/>
            </p:cNvSpPr>
            <p:nvPr/>
          </p:nvSpPr>
          <p:spPr bwMode="auto">
            <a:xfrm>
              <a:off x="768" y="2304"/>
              <a:ext cx="887" cy="1278"/>
            </a:xfrm>
            <a:prstGeom prst="rect">
              <a:avLst/>
            </a:prstGeom>
            <a:gradFill rotWithShape="0">
              <a:gsLst>
                <a:gs pos="0">
                  <a:schemeClr val="folHlink"/>
                </a:gs>
                <a:gs pos="50000">
                  <a:srgbClr val="00CCFF"/>
                </a:gs>
                <a:gs pos="100000">
                  <a:schemeClr val="folHlink"/>
                </a:gs>
              </a:gsLst>
              <a:lin ang="0" scaled="1"/>
            </a:gradFill>
            <a:ln w="19050">
              <a:solidFill>
                <a:schemeClr val="tx1"/>
              </a:solidFill>
              <a:miter lim="800000"/>
              <a:headEnd/>
              <a:tailEnd/>
            </a:ln>
            <a:effectLst/>
          </p:spPr>
          <p:txBody>
            <a:bodyPr>
              <a:spAutoFit/>
            </a:bodyPr>
            <a:lstStyle/>
            <a:p>
              <a:pPr algn="ctr" eaLnBrk="1" hangingPunct="1">
                <a:spcBef>
                  <a:spcPct val="50000"/>
                </a:spcBef>
                <a:defRPr/>
              </a:pPr>
              <a:r>
                <a:rPr lang="en-US" altLang="en-US" sz="1800"/>
                <a:t>  Curtain 1  </a:t>
              </a:r>
              <a:endParaRPr lang="en-US" altLang="en-US"/>
            </a:p>
            <a:p>
              <a:pPr algn="ctr" eaLnBrk="1" hangingPunct="1">
                <a:spcBef>
                  <a:spcPct val="50000"/>
                </a:spcBef>
                <a:defRPr/>
              </a:pPr>
              <a:endParaRPr lang="en-US" altLang="en-US"/>
            </a:p>
            <a:p>
              <a:pPr algn="ctr" eaLnBrk="1" hangingPunct="1">
                <a:spcBef>
                  <a:spcPct val="50000"/>
                </a:spcBef>
                <a:defRPr/>
              </a:pPr>
              <a:endParaRPr lang="en-US" altLang="en-US"/>
            </a:p>
            <a:p>
              <a:pPr algn="ctr" eaLnBrk="1" hangingPunct="1">
                <a:spcBef>
                  <a:spcPct val="50000"/>
                </a:spcBef>
                <a:defRPr/>
              </a:pPr>
              <a:r>
                <a:rPr lang="en-US" altLang="en-US"/>
                <a:t>.</a:t>
              </a:r>
            </a:p>
          </p:txBody>
        </p:sp>
      </p:grpSp>
      <p:pic>
        <p:nvPicPr>
          <p:cNvPr id="12294" name="Picture 13">
            <a:extLst>
              <a:ext uri="{FF2B5EF4-FFF2-40B4-BE49-F238E27FC236}">
                <a16:creationId xmlns:a16="http://schemas.microsoft.com/office/drawing/2014/main" id="{52EC3153-C64E-4979-8EA8-D78C56888B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3429000"/>
            <a:ext cx="2286000"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Text Box 14">
            <a:extLst>
              <a:ext uri="{FF2B5EF4-FFF2-40B4-BE49-F238E27FC236}">
                <a16:creationId xmlns:a16="http://schemas.microsoft.com/office/drawing/2014/main" id="{C5DCF1FB-940E-4158-A316-AC3AA2FBC9CD}"/>
              </a:ext>
            </a:extLst>
          </p:cNvPr>
          <p:cNvSpPr txBox="1">
            <a:spLocks noChangeArrowheads="1"/>
          </p:cNvSpPr>
          <p:nvPr/>
        </p:nvSpPr>
        <p:spPr bwMode="auto">
          <a:xfrm>
            <a:off x="1371600" y="5486400"/>
            <a:ext cx="5692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spcBef>
                <a:spcPct val="50000"/>
              </a:spcBef>
            </a:pPr>
            <a:r>
              <a:rPr lang="en-US" altLang="en-US" sz="1800">
                <a:latin typeface="Times New Roman" panose="02020603050405020304" pitchFamily="18" charset="0"/>
              </a:rPr>
              <a:t>http://www.stat.sc.edu/~west/javahtml/LetsMakeaDeal.html</a:t>
            </a:r>
            <a:endParaRPr lang="en-US" altLang="en-US">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7380</TotalTime>
  <Words>1373</Words>
  <Application>Microsoft Office PowerPoint</Application>
  <PresentationFormat>On-screen Show (4:3)</PresentationFormat>
  <Paragraphs>210</Paragraphs>
  <Slides>23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Arial</vt:lpstr>
      <vt:lpstr>Arial Narrow</vt:lpstr>
      <vt:lpstr>Tahoma</vt:lpstr>
      <vt:lpstr>Times New Roman</vt:lpstr>
      <vt:lpstr>Wingdings</vt:lpstr>
      <vt:lpstr>Blends</vt:lpstr>
      <vt:lpstr>Equation</vt:lpstr>
      <vt:lpstr>ENGR 5345</vt:lpstr>
      <vt:lpstr>Review</vt:lpstr>
      <vt:lpstr>Classical Definition (cont)</vt:lpstr>
      <vt:lpstr>Classical Definition (cont)</vt:lpstr>
      <vt:lpstr>Classical Definition (cont)</vt:lpstr>
      <vt:lpstr>Classical Definition (cont)</vt:lpstr>
      <vt:lpstr>PowerPoint Presentation</vt:lpstr>
      <vt:lpstr>The Monty Hall Problem</vt:lpstr>
      <vt:lpstr>The Monty Hall Problem (cont)</vt:lpstr>
      <vt:lpstr>Deal or No Deal</vt:lpstr>
      <vt:lpstr>Deal or No Deal</vt:lpstr>
      <vt:lpstr>Probability Models (Cont)</vt:lpstr>
      <vt:lpstr>Relative Frequency Examples</vt:lpstr>
      <vt:lpstr>Probability Models (Cont)</vt:lpstr>
      <vt:lpstr>Event Types</vt:lpstr>
      <vt:lpstr>Independent Events (example)</vt:lpstr>
      <vt:lpstr>PowerPoint Presentation</vt:lpstr>
      <vt:lpstr>Conditional Probability</vt:lpstr>
      <vt:lpstr>Universal Set Partition</vt:lpstr>
      <vt:lpstr>Theorem of Total Probability</vt:lpstr>
      <vt:lpstr>Bayes Theorem</vt:lpstr>
      <vt:lpstr>PowerPoint Presentation</vt:lpstr>
      <vt:lpstr>PowerPoint Presentation</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 505</dc:title>
  <dc:creator>marks</dc:creator>
  <cp:lastModifiedBy>Robert marks</cp:lastModifiedBy>
  <cp:revision>79</cp:revision>
  <cp:lastPrinted>1601-01-01T00:00:00Z</cp:lastPrinted>
  <dcterms:created xsi:type="dcterms:W3CDTF">2000-09-23T22:54:31Z</dcterms:created>
  <dcterms:modified xsi:type="dcterms:W3CDTF">2023-01-17T16:38:08Z</dcterms:modified>
</cp:coreProperties>
</file>